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26"/>
  </p:notesMasterIdLst>
  <p:handoutMasterIdLst>
    <p:handoutMasterId r:id="rId27"/>
  </p:handoutMasterIdLst>
  <p:sldIdLst>
    <p:sldId id="266" r:id="rId6"/>
    <p:sldId id="267" r:id="rId7"/>
    <p:sldId id="278" r:id="rId8"/>
    <p:sldId id="332" r:id="rId9"/>
    <p:sldId id="333" r:id="rId10"/>
    <p:sldId id="334" r:id="rId11"/>
    <p:sldId id="345" r:id="rId12"/>
    <p:sldId id="473" r:id="rId13"/>
    <p:sldId id="474" r:id="rId14"/>
    <p:sldId id="475" r:id="rId15"/>
    <p:sldId id="339" r:id="rId16"/>
    <p:sldId id="272" r:id="rId17"/>
    <p:sldId id="341" r:id="rId18"/>
    <p:sldId id="342" r:id="rId19"/>
    <p:sldId id="344" r:id="rId20"/>
    <p:sldId id="335" r:id="rId21"/>
    <p:sldId id="336" r:id="rId22"/>
    <p:sldId id="338" r:id="rId23"/>
    <p:sldId id="337" r:id="rId24"/>
    <p:sldId id="29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E3E0EB-FD4D-4D50-BB46-B361099138C3}" v="287" dt="2025-04-26T15:56:37.0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53E3E0EB-FD4D-4D50-BB46-B361099138C3}"/>
    <pc:docChg chg="undo redo custSel addSld delSld modSld sldOrd">
      <pc:chgData name="Kendra Northington Stone" userId="7c17964f-4533-4e1e-9ef0-3b8815c785c3" providerId="ADAL" clId="{53E3E0EB-FD4D-4D50-BB46-B361099138C3}" dt="2025-04-26T15:56:58.050" v="3080"/>
      <pc:docMkLst>
        <pc:docMk/>
      </pc:docMkLst>
      <pc:sldChg chg="modSp mod">
        <pc:chgData name="Kendra Northington Stone" userId="7c17964f-4533-4e1e-9ef0-3b8815c785c3" providerId="ADAL" clId="{53E3E0EB-FD4D-4D50-BB46-B361099138C3}" dt="2025-04-25T18:44:05.866" v="36" actId="20577"/>
        <pc:sldMkLst>
          <pc:docMk/>
          <pc:sldMk cId="2932923662" sldId="266"/>
        </pc:sldMkLst>
        <pc:spChg chg="mod">
          <ac:chgData name="Kendra Northington Stone" userId="7c17964f-4533-4e1e-9ef0-3b8815c785c3" providerId="ADAL" clId="{53E3E0EB-FD4D-4D50-BB46-B361099138C3}" dt="2025-04-25T18:44:05.866" v="36" actId="20577"/>
          <ac:spMkLst>
            <pc:docMk/>
            <pc:sldMk cId="2932923662" sldId="266"/>
            <ac:spMk id="2" creationId="{2A70F87B-64F5-0588-5766-BB537A6A91A5}"/>
          </ac:spMkLst>
        </pc:spChg>
      </pc:sldChg>
      <pc:sldChg chg="del">
        <pc:chgData name="Kendra Northington Stone" userId="7c17964f-4533-4e1e-9ef0-3b8815c785c3" providerId="ADAL" clId="{53E3E0EB-FD4D-4D50-BB46-B361099138C3}" dt="2025-04-25T18:45:30.595" v="47" actId="47"/>
        <pc:sldMkLst>
          <pc:docMk/>
          <pc:sldMk cId="3807927409" sldId="268"/>
        </pc:sldMkLst>
      </pc:sldChg>
      <pc:sldChg chg="del">
        <pc:chgData name="Kendra Northington Stone" userId="7c17964f-4533-4e1e-9ef0-3b8815c785c3" providerId="ADAL" clId="{53E3E0EB-FD4D-4D50-BB46-B361099138C3}" dt="2025-04-25T18:45:34.721" v="51" actId="47"/>
        <pc:sldMkLst>
          <pc:docMk/>
          <pc:sldMk cId="4169532252" sldId="270"/>
        </pc:sldMkLst>
      </pc:sldChg>
      <pc:sldChg chg="addSp delSp modSp add mod ord modClrScheme chgLayout">
        <pc:chgData name="Kendra Northington Stone" userId="7c17964f-4533-4e1e-9ef0-3b8815c785c3" providerId="ADAL" clId="{53E3E0EB-FD4D-4D50-BB46-B361099138C3}" dt="2025-04-26T00:12:13.704" v="2043"/>
        <pc:sldMkLst>
          <pc:docMk/>
          <pc:sldMk cId="0" sldId="272"/>
        </pc:sldMkLst>
        <pc:spChg chg="add del mod ord">
          <ac:chgData name="Kendra Northington Stone" userId="7c17964f-4533-4e1e-9ef0-3b8815c785c3" providerId="ADAL" clId="{53E3E0EB-FD4D-4D50-BB46-B361099138C3}" dt="2025-04-25T23:50:49.660" v="1599" actId="478"/>
          <ac:spMkLst>
            <pc:docMk/>
            <pc:sldMk cId="0" sldId="272"/>
            <ac:spMk id="2" creationId="{E0FB8E6B-D561-F295-E9E8-E88AEBBA9D3A}"/>
          </ac:spMkLst>
        </pc:spChg>
        <pc:spChg chg="mod ord">
          <ac:chgData name="Kendra Northington Stone" userId="7c17964f-4533-4e1e-9ef0-3b8815c785c3" providerId="ADAL" clId="{53E3E0EB-FD4D-4D50-BB46-B361099138C3}" dt="2025-04-25T23:50:40.602" v="1598" actId="700"/>
          <ac:spMkLst>
            <pc:docMk/>
            <pc:sldMk cId="0" sldId="272"/>
            <ac:spMk id="14340" creationId="{56763BA4-5E39-4DF4-A117-180BCA903834}"/>
          </ac:spMkLst>
        </pc:spChg>
        <pc:graphicFrameChg chg="mod">
          <ac:chgData name="Kendra Northington Stone" userId="7c17964f-4533-4e1e-9ef0-3b8815c785c3" providerId="ADAL" clId="{53E3E0EB-FD4D-4D50-BB46-B361099138C3}" dt="2025-04-25T23:50:33.874" v="1597" actId="207"/>
          <ac:graphicFrameMkLst>
            <pc:docMk/>
            <pc:sldMk cId="0" sldId="272"/>
            <ac:graphicFrameMk id="3" creationId="{A865411F-C3A6-49BF-B6C6-EA620C1A1841}"/>
          </ac:graphicFrameMkLst>
        </pc:graphicFrameChg>
      </pc:sldChg>
      <pc:sldChg chg="del">
        <pc:chgData name="Kendra Northington Stone" userId="7c17964f-4533-4e1e-9ef0-3b8815c785c3" providerId="ADAL" clId="{53E3E0EB-FD4D-4D50-BB46-B361099138C3}" dt="2025-04-25T18:45:34.488" v="50" actId="47"/>
        <pc:sldMkLst>
          <pc:docMk/>
          <pc:sldMk cId="3636492157" sldId="276"/>
        </pc:sldMkLst>
      </pc:sldChg>
      <pc:sldChg chg="del">
        <pc:chgData name="Kendra Northington Stone" userId="7c17964f-4533-4e1e-9ef0-3b8815c785c3" providerId="ADAL" clId="{53E3E0EB-FD4D-4D50-BB46-B361099138C3}" dt="2025-04-25T18:45:34.957" v="52" actId="47"/>
        <pc:sldMkLst>
          <pc:docMk/>
          <pc:sldMk cId="2136488625" sldId="277"/>
        </pc:sldMkLst>
      </pc:sldChg>
      <pc:sldChg chg="addSp delSp modSp mod">
        <pc:chgData name="Kendra Northington Stone" userId="7c17964f-4533-4e1e-9ef0-3b8815c785c3" providerId="ADAL" clId="{53E3E0EB-FD4D-4D50-BB46-B361099138C3}" dt="2025-04-25T18:45:28.087" v="46" actId="20577"/>
        <pc:sldMkLst>
          <pc:docMk/>
          <pc:sldMk cId="1593368315" sldId="278"/>
        </pc:sldMkLst>
        <pc:spChg chg="mod">
          <ac:chgData name="Kendra Northington Stone" userId="7c17964f-4533-4e1e-9ef0-3b8815c785c3" providerId="ADAL" clId="{53E3E0EB-FD4D-4D50-BB46-B361099138C3}" dt="2025-04-25T18:45:28.087" v="46" actId="20577"/>
          <ac:spMkLst>
            <pc:docMk/>
            <pc:sldMk cId="1593368315" sldId="278"/>
            <ac:spMk id="2" creationId="{C67E197F-16CB-09C3-12B5-5FAFF1D3FDC8}"/>
          </ac:spMkLst>
        </pc:spChg>
        <pc:spChg chg="mod">
          <ac:chgData name="Kendra Northington Stone" userId="7c17964f-4533-4e1e-9ef0-3b8815c785c3" providerId="ADAL" clId="{53E3E0EB-FD4D-4D50-BB46-B361099138C3}" dt="2025-04-25T18:44:46.630" v="37"/>
          <ac:spMkLst>
            <pc:docMk/>
            <pc:sldMk cId="1593368315" sldId="278"/>
            <ac:spMk id="4" creationId="{3C36451C-F96B-92BD-4235-22311DE6355F}"/>
          </ac:spMkLst>
        </pc:spChg>
        <pc:spChg chg="mod">
          <ac:chgData name="Kendra Northington Stone" userId="7c17964f-4533-4e1e-9ef0-3b8815c785c3" providerId="ADAL" clId="{53E3E0EB-FD4D-4D50-BB46-B361099138C3}" dt="2025-04-25T18:44:46.630" v="37"/>
          <ac:spMkLst>
            <pc:docMk/>
            <pc:sldMk cId="1593368315" sldId="278"/>
            <ac:spMk id="5" creationId="{C0B8C665-ACEC-1D1C-4BD8-00FEF84DFAEA}"/>
          </ac:spMkLst>
        </pc:spChg>
        <pc:spChg chg="mod">
          <ac:chgData name="Kendra Northington Stone" userId="7c17964f-4533-4e1e-9ef0-3b8815c785c3" providerId="ADAL" clId="{53E3E0EB-FD4D-4D50-BB46-B361099138C3}" dt="2025-04-25T18:45:19.638" v="43"/>
          <ac:spMkLst>
            <pc:docMk/>
            <pc:sldMk cId="1593368315" sldId="278"/>
            <ac:spMk id="16" creationId="{12A7AA4E-62B0-23CD-99D4-536495DEFA38}"/>
          </ac:spMkLst>
        </pc:spChg>
        <pc:spChg chg="mod">
          <ac:chgData name="Kendra Northington Stone" userId="7c17964f-4533-4e1e-9ef0-3b8815c785c3" providerId="ADAL" clId="{53E3E0EB-FD4D-4D50-BB46-B361099138C3}" dt="2025-04-25T18:45:19.638" v="43"/>
          <ac:spMkLst>
            <pc:docMk/>
            <pc:sldMk cId="1593368315" sldId="278"/>
            <ac:spMk id="17" creationId="{00B7AA52-2B85-621A-A6F6-626CFB455103}"/>
          </ac:spMkLst>
        </pc:spChg>
        <pc:grpChg chg="add mod">
          <ac:chgData name="Kendra Northington Stone" userId="7c17964f-4533-4e1e-9ef0-3b8815c785c3" providerId="ADAL" clId="{53E3E0EB-FD4D-4D50-BB46-B361099138C3}" dt="2025-04-25T18:44:59.763" v="41" actId="1076"/>
          <ac:grpSpMkLst>
            <pc:docMk/>
            <pc:sldMk cId="1593368315" sldId="278"/>
            <ac:grpSpMk id="3" creationId="{DEDA5BFA-96D6-A077-BE5A-F401D4441F1F}"/>
          </ac:grpSpMkLst>
        </pc:grpChg>
        <pc:grpChg chg="del">
          <ac:chgData name="Kendra Northington Stone" userId="7c17964f-4533-4e1e-9ef0-3b8815c785c3" providerId="ADAL" clId="{53E3E0EB-FD4D-4D50-BB46-B361099138C3}" dt="2025-04-25T18:44:52.162" v="40" actId="478"/>
          <ac:grpSpMkLst>
            <pc:docMk/>
            <pc:sldMk cId="1593368315" sldId="278"/>
            <ac:grpSpMk id="7" creationId="{86F49BC2-B78A-0682-BD92-776ECEE2862F}"/>
          </ac:grpSpMkLst>
        </pc:grpChg>
        <pc:grpChg chg="del mod">
          <ac:chgData name="Kendra Northington Stone" userId="7c17964f-4533-4e1e-9ef0-3b8815c785c3" providerId="ADAL" clId="{53E3E0EB-FD4D-4D50-BB46-B361099138C3}" dt="2025-04-25T18:45:01.836" v="42" actId="478"/>
          <ac:grpSpMkLst>
            <pc:docMk/>
            <pc:sldMk cId="1593368315" sldId="278"/>
            <ac:grpSpMk id="12" creationId="{8EB4A301-15CC-C634-5DBF-A3425F7659C1}"/>
          </ac:grpSpMkLst>
        </pc:grpChg>
        <pc:grpChg chg="add mod">
          <ac:chgData name="Kendra Northington Stone" userId="7c17964f-4533-4e1e-9ef0-3b8815c785c3" providerId="ADAL" clId="{53E3E0EB-FD4D-4D50-BB46-B361099138C3}" dt="2025-04-25T18:45:24.912" v="44" actId="1076"/>
          <ac:grpSpMkLst>
            <pc:docMk/>
            <pc:sldMk cId="1593368315" sldId="278"/>
            <ac:grpSpMk id="15" creationId="{4541AB33-53A8-0CC1-A14E-15487689C398}"/>
          </ac:grpSpMkLst>
        </pc:grpChg>
        <pc:picChg chg="mod">
          <ac:chgData name="Kendra Northington Stone" userId="7c17964f-4533-4e1e-9ef0-3b8815c785c3" providerId="ADAL" clId="{53E3E0EB-FD4D-4D50-BB46-B361099138C3}" dt="2025-04-25T18:44:46.630" v="37"/>
          <ac:picMkLst>
            <pc:docMk/>
            <pc:sldMk cId="1593368315" sldId="278"/>
            <ac:picMk id="6" creationId="{63C3940D-1057-610D-F62F-0A6A6487F573}"/>
          </ac:picMkLst>
        </pc:picChg>
        <pc:picChg chg="mod">
          <ac:chgData name="Kendra Northington Stone" userId="7c17964f-4533-4e1e-9ef0-3b8815c785c3" providerId="ADAL" clId="{53E3E0EB-FD4D-4D50-BB46-B361099138C3}" dt="2025-04-25T18:45:19.638" v="43"/>
          <ac:picMkLst>
            <pc:docMk/>
            <pc:sldMk cId="1593368315" sldId="278"/>
            <ac:picMk id="18" creationId="{61320E4A-7E7F-AF8F-E3E5-0366E3FC3079}"/>
          </ac:picMkLst>
        </pc:picChg>
      </pc:sldChg>
      <pc:sldChg chg="del">
        <pc:chgData name="Kendra Northington Stone" userId="7c17964f-4533-4e1e-9ef0-3b8815c785c3" providerId="ADAL" clId="{53E3E0EB-FD4D-4D50-BB46-B361099138C3}" dt="2025-04-25T18:45:31.115" v="48" actId="47"/>
        <pc:sldMkLst>
          <pc:docMk/>
          <pc:sldMk cId="3544128547" sldId="279"/>
        </pc:sldMkLst>
      </pc:sldChg>
      <pc:sldChg chg="del">
        <pc:chgData name="Kendra Northington Stone" userId="7c17964f-4533-4e1e-9ef0-3b8815c785c3" providerId="ADAL" clId="{53E3E0EB-FD4D-4D50-BB46-B361099138C3}" dt="2025-04-25T18:45:34.150" v="49" actId="47"/>
        <pc:sldMkLst>
          <pc:docMk/>
          <pc:sldMk cId="1617971156" sldId="280"/>
        </pc:sldMkLst>
      </pc:sldChg>
      <pc:sldChg chg="del">
        <pc:chgData name="Kendra Northington Stone" userId="7c17964f-4533-4e1e-9ef0-3b8815c785c3" providerId="ADAL" clId="{53E3E0EB-FD4D-4D50-BB46-B361099138C3}" dt="2025-04-25T18:45:35.238" v="53" actId="47"/>
        <pc:sldMkLst>
          <pc:docMk/>
          <pc:sldMk cId="778016178" sldId="281"/>
        </pc:sldMkLst>
      </pc:sldChg>
      <pc:sldChg chg="del">
        <pc:chgData name="Kendra Northington Stone" userId="7c17964f-4533-4e1e-9ef0-3b8815c785c3" providerId="ADAL" clId="{53E3E0EB-FD4D-4D50-BB46-B361099138C3}" dt="2025-04-25T18:45:35.482" v="54" actId="47"/>
        <pc:sldMkLst>
          <pc:docMk/>
          <pc:sldMk cId="969044656" sldId="282"/>
        </pc:sldMkLst>
      </pc:sldChg>
      <pc:sldChg chg="del">
        <pc:chgData name="Kendra Northington Stone" userId="7c17964f-4533-4e1e-9ef0-3b8815c785c3" providerId="ADAL" clId="{53E3E0EB-FD4D-4D50-BB46-B361099138C3}" dt="2025-04-25T18:45:35.702" v="55" actId="47"/>
        <pc:sldMkLst>
          <pc:docMk/>
          <pc:sldMk cId="3281265618" sldId="283"/>
        </pc:sldMkLst>
      </pc:sldChg>
      <pc:sldChg chg="del">
        <pc:chgData name="Kendra Northington Stone" userId="7c17964f-4533-4e1e-9ef0-3b8815c785c3" providerId="ADAL" clId="{53E3E0EB-FD4D-4D50-BB46-B361099138C3}" dt="2025-04-25T18:45:35.905" v="56" actId="47"/>
        <pc:sldMkLst>
          <pc:docMk/>
          <pc:sldMk cId="2815821248" sldId="284"/>
        </pc:sldMkLst>
      </pc:sldChg>
      <pc:sldChg chg="del">
        <pc:chgData name="Kendra Northington Stone" userId="7c17964f-4533-4e1e-9ef0-3b8815c785c3" providerId="ADAL" clId="{53E3E0EB-FD4D-4D50-BB46-B361099138C3}" dt="2025-04-25T18:45:36.134" v="57" actId="47"/>
        <pc:sldMkLst>
          <pc:docMk/>
          <pc:sldMk cId="982990561" sldId="285"/>
        </pc:sldMkLst>
      </pc:sldChg>
      <pc:sldChg chg="del">
        <pc:chgData name="Kendra Northington Stone" userId="7c17964f-4533-4e1e-9ef0-3b8815c785c3" providerId="ADAL" clId="{53E3E0EB-FD4D-4D50-BB46-B361099138C3}" dt="2025-04-25T18:45:36.353" v="58" actId="47"/>
        <pc:sldMkLst>
          <pc:docMk/>
          <pc:sldMk cId="614685172" sldId="286"/>
        </pc:sldMkLst>
      </pc:sldChg>
      <pc:sldChg chg="del">
        <pc:chgData name="Kendra Northington Stone" userId="7c17964f-4533-4e1e-9ef0-3b8815c785c3" providerId="ADAL" clId="{53E3E0EB-FD4D-4D50-BB46-B361099138C3}" dt="2025-04-25T18:45:36.566" v="59" actId="47"/>
        <pc:sldMkLst>
          <pc:docMk/>
          <pc:sldMk cId="871873217" sldId="287"/>
        </pc:sldMkLst>
      </pc:sldChg>
      <pc:sldChg chg="del">
        <pc:chgData name="Kendra Northington Stone" userId="7c17964f-4533-4e1e-9ef0-3b8815c785c3" providerId="ADAL" clId="{53E3E0EB-FD4D-4D50-BB46-B361099138C3}" dt="2025-04-25T18:45:36.769" v="60" actId="47"/>
        <pc:sldMkLst>
          <pc:docMk/>
          <pc:sldMk cId="1390501903" sldId="288"/>
        </pc:sldMkLst>
      </pc:sldChg>
      <pc:sldChg chg="del">
        <pc:chgData name="Kendra Northington Stone" userId="7c17964f-4533-4e1e-9ef0-3b8815c785c3" providerId="ADAL" clId="{53E3E0EB-FD4D-4D50-BB46-B361099138C3}" dt="2025-04-25T18:45:36.980" v="61" actId="47"/>
        <pc:sldMkLst>
          <pc:docMk/>
          <pc:sldMk cId="188496547" sldId="289"/>
        </pc:sldMkLst>
      </pc:sldChg>
      <pc:sldChg chg="del">
        <pc:chgData name="Kendra Northington Stone" userId="7c17964f-4533-4e1e-9ef0-3b8815c785c3" providerId="ADAL" clId="{53E3E0EB-FD4D-4D50-BB46-B361099138C3}" dt="2025-04-25T18:45:37.185" v="62" actId="47"/>
        <pc:sldMkLst>
          <pc:docMk/>
          <pc:sldMk cId="1255700789" sldId="290"/>
        </pc:sldMkLst>
      </pc:sldChg>
      <pc:sldChg chg="del">
        <pc:chgData name="Kendra Northington Stone" userId="7c17964f-4533-4e1e-9ef0-3b8815c785c3" providerId="ADAL" clId="{53E3E0EB-FD4D-4D50-BB46-B361099138C3}" dt="2025-04-25T18:45:37.835" v="63" actId="47"/>
        <pc:sldMkLst>
          <pc:docMk/>
          <pc:sldMk cId="2013045043" sldId="291"/>
        </pc:sldMkLst>
      </pc:sldChg>
      <pc:sldChg chg="del">
        <pc:chgData name="Kendra Northington Stone" userId="7c17964f-4533-4e1e-9ef0-3b8815c785c3" providerId="ADAL" clId="{53E3E0EB-FD4D-4D50-BB46-B361099138C3}" dt="2025-04-25T18:45:38.326" v="64" actId="47"/>
        <pc:sldMkLst>
          <pc:docMk/>
          <pc:sldMk cId="2251188370" sldId="292"/>
        </pc:sldMkLst>
      </pc:sldChg>
      <pc:sldChg chg="del">
        <pc:chgData name="Kendra Northington Stone" userId="7c17964f-4533-4e1e-9ef0-3b8815c785c3" providerId="ADAL" clId="{53E3E0EB-FD4D-4D50-BB46-B361099138C3}" dt="2025-04-25T18:45:38.977" v="65" actId="47"/>
        <pc:sldMkLst>
          <pc:docMk/>
          <pc:sldMk cId="1237687380" sldId="293"/>
        </pc:sldMkLst>
      </pc:sldChg>
      <pc:sldChg chg="addSp modSp mod">
        <pc:chgData name="Kendra Northington Stone" userId="7c17964f-4533-4e1e-9ef0-3b8815c785c3" providerId="ADAL" clId="{53E3E0EB-FD4D-4D50-BB46-B361099138C3}" dt="2025-04-26T15:56:58.050" v="3080"/>
        <pc:sldMkLst>
          <pc:docMk/>
          <pc:sldMk cId="2630865158" sldId="294"/>
        </pc:sldMkLst>
        <pc:spChg chg="mod">
          <ac:chgData name="Kendra Northington Stone" userId="7c17964f-4533-4e1e-9ef0-3b8815c785c3" providerId="ADAL" clId="{53E3E0EB-FD4D-4D50-BB46-B361099138C3}" dt="2025-04-26T00:34:07.292" v="3072" actId="20577"/>
          <ac:spMkLst>
            <pc:docMk/>
            <pc:sldMk cId="2630865158" sldId="294"/>
            <ac:spMk id="2" creationId="{8E5B411D-442F-B0BE-CEEF-BE1D1DBB1405}"/>
          </ac:spMkLst>
        </pc:spChg>
        <pc:spChg chg="mod">
          <ac:chgData name="Kendra Northington Stone" userId="7c17964f-4533-4e1e-9ef0-3b8815c785c3" providerId="ADAL" clId="{53E3E0EB-FD4D-4D50-BB46-B361099138C3}" dt="2025-04-26T00:23:34.487" v="2675" actId="20577"/>
          <ac:spMkLst>
            <pc:docMk/>
            <pc:sldMk cId="2630865158" sldId="294"/>
            <ac:spMk id="3" creationId="{50E435C0-A400-17A7-8DC6-EDBCF828CB50}"/>
          </ac:spMkLst>
        </pc:spChg>
        <pc:spChg chg="mod">
          <ac:chgData name="Kendra Northington Stone" userId="7c17964f-4533-4e1e-9ef0-3b8815c785c3" providerId="ADAL" clId="{53E3E0EB-FD4D-4D50-BB46-B361099138C3}" dt="2025-04-26T15:56:58.050" v="3080"/>
          <ac:spMkLst>
            <pc:docMk/>
            <pc:sldMk cId="2630865158" sldId="294"/>
            <ac:spMk id="4" creationId="{25E9B144-4D1D-82D1-4CD9-E1E2C76048AE}"/>
          </ac:spMkLst>
        </pc:spChg>
        <pc:picChg chg="add mod">
          <ac:chgData name="Kendra Northington Stone" userId="7c17964f-4533-4e1e-9ef0-3b8815c785c3" providerId="ADAL" clId="{53E3E0EB-FD4D-4D50-BB46-B361099138C3}" dt="2025-04-26T15:56:37.026" v="3075"/>
          <ac:picMkLst>
            <pc:docMk/>
            <pc:sldMk cId="2630865158" sldId="294"/>
            <ac:picMk id="5" creationId="{0DB5981D-1914-085B-FD58-F44B0ECFFE37}"/>
          </ac:picMkLst>
        </pc:picChg>
      </pc:sldChg>
      <pc:sldChg chg="addSp delSp modSp add mod modClrScheme chgLayout">
        <pc:chgData name="Kendra Northington Stone" userId="7c17964f-4533-4e1e-9ef0-3b8815c785c3" providerId="ADAL" clId="{53E3E0EB-FD4D-4D50-BB46-B361099138C3}" dt="2025-04-25T19:01:32.876" v="79" actId="18131"/>
        <pc:sldMkLst>
          <pc:docMk/>
          <pc:sldMk cId="410691185" sldId="332"/>
        </pc:sldMkLst>
        <pc:spChg chg="mod ord">
          <ac:chgData name="Kendra Northington Stone" userId="7c17964f-4533-4e1e-9ef0-3b8815c785c3" providerId="ADAL" clId="{53E3E0EB-FD4D-4D50-BB46-B361099138C3}" dt="2025-04-25T19:01:12.715" v="78" actId="255"/>
          <ac:spMkLst>
            <pc:docMk/>
            <pc:sldMk cId="410691185" sldId="332"/>
            <ac:spMk id="2" creationId="{6CD017F5-9F7B-7C40-83A5-968F9E446600}"/>
          </ac:spMkLst>
        </pc:spChg>
        <pc:spChg chg="add del mod ord">
          <ac:chgData name="Kendra Northington Stone" userId="7c17964f-4533-4e1e-9ef0-3b8815c785c3" providerId="ADAL" clId="{53E3E0EB-FD4D-4D50-BB46-B361099138C3}" dt="2025-04-25T19:00:52.763" v="76" actId="931"/>
          <ac:spMkLst>
            <pc:docMk/>
            <pc:sldMk cId="410691185" sldId="332"/>
            <ac:spMk id="3" creationId="{F1F31D38-24C4-07EE-29A7-53C7235927FB}"/>
          </ac:spMkLst>
        </pc:spChg>
        <pc:spChg chg="mod ord modVis">
          <ac:chgData name="Kendra Northington Stone" userId="7c17964f-4533-4e1e-9ef0-3b8815c785c3" providerId="ADAL" clId="{53E3E0EB-FD4D-4D50-BB46-B361099138C3}" dt="2025-04-25T19:01:03.280" v="77" actId="26606"/>
          <ac:spMkLst>
            <pc:docMk/>
            <pc:sldMk cId="410691185" sldId="332"/>
            <ac:spMk id="8" creationId="{CD0DAA8E-2E12-434C-BAB6-EA7DE6DCB9DD}"/>
          </ac:spMkLst>
        </pc:spChg>
        <pc:picChg chg="del">
          <ac:chgData name="Kendra Northington Stone" userId="7c17964f-4533-4e1e-9ef0-3b8815c785c3" providerId="ADAL" clId="{53E3E0EB-FD4D-4D50-BB46-B361099138C3}" dt="2025-04-25T18:46:48.140" v="68" actId="478"/>
          <ac:picMkLst>
            <pc:docMk/>
            <pc:sldMk cId="410691185" sldId="332"/>
            <ac:picMk id="5" creationId="{04B3E03D-25B3-56B9-E2A6-5FA790CB1DD9}"/>
          </ac:picMkLst>
        </pc:picChg>
        <pc:picChg chg="add mod modCrop">
          <ac:chgData name="Kendra Northington Stone" userId="7c17964f-4533-4e1e-9ef0-3b8815c785c3" providerId="ADAL" clId="{53E3E0EB-FD4D-4D50-BB46-B361099138C3}" dt="2025-04-25T19:01:32.876" v="79" actId="18131"/>
          <ac:picMkLst>
            <pc:docMk/>
            <pc:sldMk cId="410691185" sldId="332"/>
            <ac:picMk id="6" creationId="{5F489812-FCE4-D49D-A683-30EC5DFA66A0}"/>
          </ac:picMkLst>
        </pc:picChg>
      </pc:sldChg>
      <pc:sldChg chg="modSp add mod">
        <pc:chgData name="Kendra Northington Stone" userId="7c17964f-4533-4e1e-9ef0-3b8815c785c3" providerId="ADAL" clId="{53E3E0EB-FD4D-4D50-BB46-B361099138C3}" dt="2025-04-25T19:03:09.559" v="89" actId="207"/>
        <pc:sldMkLst>
          <pc:docMk/>
          <pc:sldMk cId="3197621182" sldId="333"/>
        </pc:sldMkLst>
        <pc:spChg chg="mod">
          <ac:chgData name="Kendra Northington Stone" userId="7c17964f-4533-4e1e-9ef0-3b8815c785c3" providerId="ADAL" clId="{53E3E0EB-FD4D-4D50-BB46-B361099138C3}" dt="2025-04-25T19:03:09.559" v="89" actId="207"/>
          <ac:spMkLst>
            <pc:docMk/>
            <pc:sldMk cId="3197621182" sldId="333"/>
            <ac:spMk id="3" creationId="{657CB613-EEFB-0545-B254-586CD4B73C17}"/>
          </ac:spMkLst>
        </pc:spChg>
      </pc:sldChg>
      <pc:sldChg chg="modSp new mod modNotesTx">
        <pc:chgData name="Kendra Northington Stone" userId="7c17964f-4533-4e1e-9ef0-3b8815c785c3" providerId="ADAL" clId="{53E3E0EB-FD4D-4D50-BB46-B361099138C3}" dt="2025-04-25T19:07:45.917" v="167" actId="20577"/>
        <pc:sldMkLst>
          <pc:docMk/>
          <pc:sldMk cId="876752743" sldId="334"/>
        </pc:sldMkLst>
        <pc:spChg chg="mod">
          <ac:chgData name="Kendra Northington Stone" userId="7c17964f-4533-4e1e-9ef0-3b8815c785c3" providerId="ADAL" clId="{53E3E0EB-FD4D-4D50-BB46-B361099138C3}" dt="2025-04-25T19:05:10.594" v="102" actId="20577"/>
          <ac:spMkLst>
            <pc:docMk/>
            <pc:sldMk cId="876752743" sldId="334"/>
            <ac:spMk id="2" creationId="{37B8DFD7-D998-E56E-AB7B-BAF228E9FB0D}"/>
          </ac:spMkLst>
        </pc:spChg>
        <pc:spChg chg="mod">
          <ac:chgData name="Kendra Northington Stone" userId="7c17964f-4533-4e1e-9ef0-3b8815c785c3" providerId="ADAL" clId="{53E3E0EB-FD4D-4D50-BB46-B361099138C3}" dt="2025-04-25T19:07:26.744" v="165" actId="20577"/>
          <ac:spMkLst>
            <pc:docMk/>
            <pc:sldMk cId="876752743" sldId="334"/>
            <ac:spMk id="3" creationId="{70B876AD-DBD7-3D84-FCF0-88507BB68A08}"/>
          </ac:spMkLst>
        </pc:spChg>
        <pc:spChg chg="mod">
          <ac:chgData name="Kendra Northington Stone" userId="7c17964f-4533-4e1e-9ef0-3b8815c785c3" providerId="ADAL" clId="{53E3E0EB-FD4D-4D50-BB46-B361099138C3}" dt="2025-04-25T19:05:25.175" v="104" actId="20577"/>
          <ac:spMkLst>
            <pc:docMk/>
            <pc:sldMk cId="876752743" sldId="334"/>
            <ac:spMk id="4" creationId="{F16A1C4B-0A09-89F7-65F2-7311A910AA4E}"/>
          </ac:spMkLst>
        </pc:spChg>
        <pc:spChg chg="mod">
          <ac:chgData name="Kendra Northington Stone" userId="7c17964f-4533-4e1e-9ef0-3b8815c785c3" providerId="ADAL" clId="{53E3E0EB-FD4D-4D50-BB46-B361099138C3}" dt="2025-04-25T19:05:53.367" v="108"/>
          <ac:spMkLst>
            <pc:docMk/>
            <pc:sldMk cId="876752743" sldId="334"/>
            <ac:spMk id="5" creationId="{BE7B8697-EDF5-7BA6-BEC7-BB9DDC061D7A}"/>
          </ac:spMkLst>
        </pc:spChg>
        <pc:spChg chg="mod">
          <ac:chgData name="Kendra Northington Stone" userId="7c17964f-4533-4e1e-9ef0-3b8815c785c3" providerId="ADAL" clId="{53E3E0EB-FD4D-4D50-BB46-B361099138C3}" dt="2025-04-25T19:06:54.503" v="135" actId="20577"/>
          <ac:spMkLst>
            <pc:docMk/>
            <pc:sldMk cId="876752743" sldId="334"/>
            <ac:spMk id="6" creationId="{2C01842B-A00E-7162-95D2-F8DED2DA415F}"/>
          </ac:spMkLst>
        </pc:spChg>
      </pc:sldChg>
      <pc:sldChg chg="addSp delSp modSp new mod modClrScheme modAnim chgLayout modNotesTx">
        <pc:chgData name="Kendra Northington Stone" userId="7c17964f-4533-4e1e-9ef0-3b8815c785c3" providerId="ADAL" clId="{53E3E0EB-FD4D-4D50-BB46-B361099138C3}" dt="2025-04-25T19:09:29.948" v="192" actId="1076"/>
        <pc:sldMkLst>
          <pc:docMk/>
          <pc:sldMk cId="3511521791" sldId="335"/>
        </pc:sldMkLst>
        <pc:spChg chg="del">
          <ac:chgData name="Kendra Northington Stone" userId="7c17964f-4533-4e1e-9ef0-3b8815c785c3" providerId="ADAL" clId="{53E3E0EB-FD4D-4D50-BB46-B361099138C3}" dt="2025-04-25T19:09:14.177" v="188"/>
          <ac:spMkLst>
            <pc:docMk/>
            <pc:sldMk cId="3511521791" sldId="335"/>
            <ac:spMk id="2" creationId="{D8A227D2-3B58-BE87-041E-37216011FB6B}"/>
          </ac:spMkLst>
        </pc:spChg>
        <pc:spChg chg="mod">
          <ac:chgData name="Kendra Northington Stone" userId="7c17964f-4533-4e1e-9ef0-3b8815c785c3" providerId="ADAL" clId="{53E3E0EB-FD4D-4D50-BB46-B361099138C3}" dt="2025-04-25T19:09:18.583" v="189" actId="26606"/>
          <ac:spMkLst>
            <pc:docMk/>
            <pc:sldMk cId="3511521791" sldId="335"/>
            <ac:spMk id="3" creationId="{0969134B-5053-3CFE-9C40-B287E041D55F}"/>
          </ac:spMkLst>
        </pc:spChg>
        <pc:picChg chg="add mod">
          <ac:chgData name="Kendra Northington Stone" userId="7c17964f-4533-4e1e-9ef0-3b8815c785c3" providerId="ADAL" clId="{53E3E0EB-FD4D-4D50-BB46-B361099138C3}" dt="2025-04-25T19:09:29.948" v="192" actId="1076"/>
          <ac:picMkLst>
            <pc:docMk/>
            <pc:sldMk cId="3511521791" sldId="335"/>
            <ac:picMk id="4" creationId="{11DEA64D-8F67-B894-9A5B-85171639BCFE}"/>
          </ac:picMkLst>
        </pc:picChg>
      </pc:sldChg>
      <pc:sldChg chg="modSp new mod">
        <pc:chgData name="Kendra Northington Stone" userId="7c17964f-4533-4e1e-9ef0-3b8815c785c3" providerId="ADAL" clId="{53E3E0EB-FD4D-4D50-BB46-B361099138C3}" dt="2025-04-25T19:18:03.960" v="645" actId="20577"/>
        <pc:sldMkLst>
          <pc:docMk/>
          <pc:sldMk cId="3756503778" sldId="336"/>
        </pc:sldMkLst>
        <pc:spChg chg="mod">
          <ac:chgData name="Kendra Northington Stone" userId="7c17964f-4533-4e1e-9ef0-3b8815c785c3" providerId="ADAL" clId="{53E3E0EB-FD4D-4D50-BB46-B361099138C3}" dt="2025-04-25T19:18:03.960" v="645" actId="20577"/>
          <ac:spMkLst>
            <pc:docMk/>
            <pc:sldMk cId="3756503778" sldId="336"/>
            <ac:spMk id="2" creationId="{0CA92E93-4CC4-4127-4EEB-5C5760AC3FEB}"/>
          </ac:spMkLst>
        </pc:spChg>
        <pc:spChg chg="mod">
          <ac:chgData name="Kendra Northington Stone" userId="7c17964f-4533-4e1e-9ef0-3b8815c785c3" providerId="ADAL" clId="{53E3E0EB-FD4D-4D50-BB46-B361099138C3}" dt="2025-04-25T19:14:02.361" v="227" actId="20577"/>
          <ac:spMkLst>
            <pc:docMk/>
            <pc:sldMk cId="3756503778" sldId="336"/>
            <ac:spMk id="3" creationId="{A4DDD99E-F21B-BB64-B00C-EC812D56C008}"/>
          </ac:spMkLst>
        </pc:spChg>
      </pc:sldChg>
      <pc:sldChg chg="modSp new mod chgLayout">
        <pc:chgData name="Kendra Northington Stone" userId="7c17964f-4533-4e1e-9ef0-3b8815c785c3" providerId="ADAL" clId="{53E3E0EB-FD4D-4D50-BB46-B361099138C3}" dt="2025-04-25T19:22:58.883" v="837" actId="6549"/>
        <pc:sldMkLst>
          <pc:docMk/>
          <pc:sldMk cId="572718156" sldId="337"/>
        </pc:sldMkLst>
        <pc:spChg chg="mod ord">
          <ac:chgData name="Kendra Northington Stone" userId="7c17964f-4533-4e1e-9ef0-3b8815c785c3" providerId="ADAL" clId="{53E3E0EB-FD4D-4D50-BB46-B361099138C3}" dt="2025-04-25T19:22:58.883" v="837" actId="6549"/>
          <ac:spMkLst>
            <pc:docMk/>
            <pc:sldMk cId="572718156" sldId="337"/>
            <ac:spMk id="2" creationId="{708F263B-22A7-16A9-6E09-2374194D1393}"/>
          </ac:spMkLst>
        </pc:spChg>
      </pc:sldChg>
      <pc:sldChg chg="addSp delSp modSp new mod">
        <pc:chgData name="Kendra Northington Stone" userId="7c17964f-4533-4e1e-9ef0-3b8815c785c3" providerId="ADAL" clId="{53E3E0EB-FD4D-4D50-BB46-B361099138C3}" dt="2025-04-25T23:29:11.437" v="1212" actId="20577"/>
        <pc:sldMkLst>
          <pc:docMk/>
          <pc:sldMk cId="618682817" sldId="338"/>
        </pc:sldMkLst>
        <pc:spChg chg="del">
          <ac:chgData name="Kendra Northington Stone" userId="7c17964f-4533-4e1e-9ef0-3b8815c785c3" providerId="ADAL" clId="{53E3E0EB-FD4D-4D50-BB46-B361099138C3}" dt="2025-04-25T19:24:10.819" v="897" actId="1032"/>
          <ac:spMkLst>
            <pc:docMk/>
            <pc:sldMk cId="618682817" sldId="338"/>
            <ac:spMk id="2" creationId="{6954868A-2A9D-2E41-FA14-DC23ABAB1775}"/>
          </ac:spMkLst>
        </pc:spChg>
        <pc:spChg chg="mod">
          <ac:chgData name="Kendra Northington Stone" userId="7c17964f-4533-4e1e-9ef0-3b8815c785c3" providerId="ADAL" clId="{53E3E0EB-FD4D-4D50-BB46-B361099138C3}" dt="2025-04-25T23:29:11.437" v="1212" actId="20577"/>
          <ac:spMkLst>
            <pc:docMk/>
            <pc:sldMk cId="618682817" sldId="338"/>
            <ac:spMk id="3" creationId="{14D9E147-368E-9F38-5C8C-05E83787C433}"/>
          </ac:spMkLst>
        </pc:spChg>
        <pc:spChg chg="del mod">
          <ac:chgData name="Kendra Northington Stone" userId="7c17964f-4533-4e1e-9ef0-3b8815c785c3" providerId="ADAL" clId="{53E3E0EB-FD4D-4D50-BB46-B361099138C3}" dt="2025-04-25T19:33:52.814" v="1000" actId="478"/>
          <ac:spMkLst>
            <pc:docMk/>
            <pc:sldMk cId="618682817" sldId="338"/>
            <ac:spMk id="6" creationId="{43AD1327-5790-E1E4-03BA-BA6BB90EDFCA}"/>
          </ac:spMkLst>
        </pc:spChg>
        <pc:spChg chg="mod ord topLvl">
          <ac:chgData name="Kendra Northington Stone" userId="7c17964f-4533-4e1e-9ef0-3b8815c785c3" providerId="ADAL" clId="{53E3E0EB-FD4D-4D50-BB46-B361099138C3}" dt="2025-04-25T19:46:30.279" v="1139" actId="164"/>
          <ac:spMkLst>
            <pc:docMk/>
            <pc:sldMk cId="618682817" sldId="338"/>
            <ac:spMk id="7" creationId="{506A0161-3890-9F81-B33E-EE657DDE82B5}"/>
          </ac:spMkLst>
        </pc:spChg>
        <pc:spChg chg="mod ord topLvl">
          <ac:chgData name="Kendra Northington Stone" userId="7c17964f-4533-4e1e-9ef0-3b8815c785c3" providerId="ADAL" clId="{53E3E0EB-FD4D-4D50-BB46-B361099138C3}" dt="2025-04-25T19:46:30.279" v="1139" actId="164"/>
          <ac:spMkLst>
            <pc:docMk/>
            <pc:sldMk cId="618682817" sldId="338"/>
            <ac:spMk id="8" creationId="{22349CDD-265B-C7DF-13FC-94BA1FDB5A89}"/>
          </ac:spMkLst>
        </pc:spChg>
        <pc:spChg chg="del mod">
          <ac:chgData name="Kendra Northington Stone" userId="7c17964f-4533-4e1e-9ef0-3b8815c785c3" providerId="ADAL" clId="{53E3E0EB-FD4D-4D50-BB46-B361099138C3}" dt="2025-04-25T19:34:03.287" v="1001" actId="478"/>
          <ac:spMkLst>
            <pc:docMk/>
            <pc:sldMk cId="618682817" sldId="338"/>
            <ac:spMk id="9" creationId="{3D066637-EDF8-476E-F09E-917BE9784F77}"/>
          </ac:spMkLst>
        </pc:spChg>
        <pc:spChg chg="mod topLvl">
          <ac:chgData name="Kendra Northington Stone" userId="7c17964f-4533-4e1e-9ef0-3b8815c785c3" providerId="ADAL" clId="{53E3E0EB-FD4D-4D50-BB46-B361099138C3}" dt="2025-04-25T19:41:43.804" v="1096" actId="208"/>
          <ac:spMkLst>
            <pc:docMk/>
            <pc:sldMk cId="618682817" sldId="338"/>
            <ac:spMk id="10" creationId="{0E8F0C8E-0371-E347-CC83-EF788E9E0A40}"/>
          </ac:spMkLst>
        </pc:spChg>
        <pc:spChg chg="mod topLvl">
          <ac:chgData name="Kendra Northington Stone" userId="7c17964f-4533-4e1e-9ef0-3b8815c785c3" providerId="ADAL" clId="{53E3E0EB-FD4D-4D50-BB46-B361099138C3}" dt="2025-04-25T19:45:49.452" v="1131" actId="208"/>
          <ac:spMkLst>
            <pc:docMk/>
            <pc:sldMk cId="618682817" sldId="338"/>
            <ac:spMk id="11" creationId="{407A2DE4-EF72-6B56-F235-8147E545DAF4}"/>
          </ac:spMkLst>
        </pc:spChg>
        <pc:spChg chg="del mod">
          <ac:chgData name="Kendra Northington Stone" userId="7c17964f-4533-4e1e-9ef0-3b8815c785c3" providerId="ADAL" clId="{53E3E0EB-FD4D-4D50-BB46-B361099138C3}" dt="2025-04-25T19:34:03.287" v="1001" actId="478"/>
          <ac:spMkLst>
            <pc:docMk/>
            <pc:sldMk cId="618682817" sldId="338"/>
            <ac:spMk id="12" creationId="{2679F731-E010-C85E-6534-7E44CD005E9D}"/>
          </ac:spMkLst>
        </pc:spChg>
        <pc:spChg chg="mod topLvl">
          <ac:chgData name="Kendra Northington Stone" userId="7c17964f-4533-4e1e-9ef0-3b8815c785c3" providerId="ADAL" clId="{53E3E0EB-FD4D-4D50-BB46-B361099138C3}" dt="2025-04-25T19:41:53.078" v="1098" actId="208"/>
          <ac:spMkLst>
            <pc:docMk/>
            <pc:sldMk cId="618682817" sldId="338"/>
            <ac:spMk id="13" creationId="{68D07EC6-11C5-AFDE-970E-02E42127423F}"/>
          </ac:spMkLst>
        </pc:spChg>
        <pc:spChg chg="mod topLvl">
          <ac:chgData name="Kendra Northington Stone" userId="7c17964f-4533-4e1e-9ef0-3b8815c785c3" providerId="ADAL" clId="{53E3E0EB-FD4D-4D50-BB46-B361099138C3}" dt="2025-04-25T19:47:03.331" v="1150" actId="20577"/>
          <ac:spMkLst>
            <pc:docMk/>
            <pc:sldMk cId="618682817" sldId="338"/>
            <ac:spMk id="14" creationId="{7A651F6A-3432-7B35-615A-B3EC30A4257C}"/>
          </ac:spMkLst>
        </pc:spChg>
        <pc:spChg chg="del mod">
          <ac:chgData name="Kendra Northington Stone" userId="7c17964f-4533-4e1e-9ef0-3b8815c785c3" providerId="ADAL" clId="{53E3E0EB-FD4D-4D50-BB46-B361099138C3}" dt="2025-04-25T19:34:03.287" v="1001" actId="478"/>
          <ac:spMkLst>
            <pc:docMk/>
            <pc:sldMk cId="618682817" sldId="338"/>
            <ac:spMk id="15" creationId="{07C72FC4-9B0D-7D1B-029B-0274D3A2017B}"/>
          </ac:spMkLst>
        </pc:spChg>
        <pc:spChg chg="mod topLvl">
          <ac:chgData name="Kendra Northington Stone" userId="7c17964f-4533-4e1e-9ef0-3b8815c785c3" providerId="ADAL" clId="{53E3E0EB-FD4D-4D50-BB46-B361099138C3}" dt="2025-04-25T19:46:24.127" v="1138" actId="164"/>
          <ac:spMkLst>
            <pc:docMk/>
            <pc:sldMk cId="618682817" sldId="338"/>
            <ac:spMk id="16" creationId="{1EDE5F87-A76E-615E-E123-4BC0758259C0}"/>
          </ac:spMkLst>
        </pc:spChg>
        <pc:spChg chg="add del mod topLvl">
          <ac:chgData name="Kendra Northington Stone" userId="7c17964f-4533-4e1e-9ef0-3b8815c785c3" providerId="ADAL" clId="{53E3E0EB-FD4D-4D50-BB46-B361099138C3}" dt="2025-04-25T19:47:29.674" v="1160" actId="20577"/>
          <ac:spMkLst>
            <pc:docMk/>
            <pc:sldMk cId="618682817" sldId="338"/>
            <ac:spMk id="17" creationId="{415E79A2-E35A-A09A-0182-A8042EF0D542}"/>
          </ac:spMkLst>
        </pc:spChg>
        <pc:spChg chg="del mod">
          <ac:chgData name="Kendra Northington Stone" userId="7c17964f-4533-4e1e-9ef0-3b8815c785c3" providerId="ADAL" clId="{53E3E0EB-FD4D-4D50-BB46-B361099138C3}" dt="2025-04-25T19:34:03.287" v="1001" actId="478"/>
          <ac:spMkLst>
            <pc:docMk/>
            <pc:sldMk cId="618682817" sldId="338"/>
            <ac:spMk id="18" creationId="{DC49C90B-CBD6-1E4E-75A1-28C1C4921E9E}"/>
          </ac:spMkLst>
        </pc:spChg>
        <pc:spChg chg="mod topLvl">
          <ac:chgData name="Kendra Northington Stone" userId="7c17964f-4533-4e1e-9ef0-3b8815c785c3" providerId="ADAL" clId="{53E3E0EB-FD4D-4D50-BB46-B361099138C3}" dt="2025-04-25T19:42:11.880" v="1102" actId="208"/>
          <ac:spMkLst>
            <pc:docMk/>
            <pc:sldMk cId="618682817" sldId="338"/>
            <ac:spMk id="19" creationId="{CF485F50-4685-E003-900B-47BF1EBA5B8C}"/>
          </ac:spMkLst>
        </pc:spChg>
        <pc:spChg chg="mod topLvl">
          <ac:chgData name="Kendra Northington Stone" userId="7c17964f-4533-4e1e-9ef0-3b8815c785c3" providerId="ADAL" clId="{53E3E0EB-FD4D-4D50-BB46-B361099138C3}" dt="2025-04-25T19:47:51.518" v="1169" actId="20577"/>
          <ac:spMkLst>
            <pc:docMk/>
            <pc:sldMk cId="618682817" sldId="338"/>
            <ac:spMk id="20" creationId="{60CBC796-726C-7746-1943-D0556543A7FE}"/>
          </ac:spMkLst>
        </pc:spChg>
        <pc:spChg chg="del mod">
          <ac:chgData name="Kendra Northington Stone" userId="7c17964f-4533-4e1e-9ef0-3b8815c785c3" providerId="ADAL" clId="{53E3E0EB-FD4D-4D50-BB46-B361099138C3}" dt="2025-04-25T19:34:03.287" v="1001" actId="478"/>
          <ac:spMkLst>
            <pc:docMk/>
            <pc:sldMk cId="618682817" sldId="338"/>
            <ac:spMk id="21" creationId="{0E7016BF-4764-45F6-A192-3066A0EB6237}"/>
          </ac:spMkLst>
        </pc:spChg>
        <pc:spChg chg="mod topLvl">
          <ac:chgData name="Kendra Northington Stone" userId="7c17964f-4533-4e1e-9ef0-3b8815c785c3" providerId="ADAL" clId="{53E3E0EB-FD4D-4D50-BB46-B361099138C3}" dt="2025-04-25T19:42:24.461" v="1104" actId="208"/>
          <ac:spMkLst>
            <pc:docMk/>
            <pc:sldMk cId="618682817" sldId="338"/>
            <ac:spMk id="22" creationId="{BEEB21A0-0425-94FD-C71F-B579BE6DB19A}"/>
          </ac:spMkLst>
        </pc:spChg>
        <pc:spChg chg="mod topLvl">
          <ac:chgData name="Kendra Northington Stone" userId="7c17964f-4533-4e1e-9ef0-3b8815c785c3" providerId="ADAL" clId="{53E3E0EB-FD4D-4D50-BB46-B361099138C3}" dt="2025-04-25T19:48:41.778" v="1200" actId="255"/>
          <ac:spMkLst>
            <pc:docMk/>
            <pc:sldMk cId="618682817" sldId="338"/>
            <ac:spMk id="23" creationId="{98DD253E-14DB-7406-CD1A-C40E5D5B989B}"/>
          </ac:spMkLst>
        </pc:spChg>
        <pc:grpChg chg="add mod">
          <ac:chgData name="Kendra Northington Stone" userId="7c17964f-4533-4e1e-9ef0-3b8815c785c3" providerId="ADAL" clId="{53E3E0EB-FD4D-4D50-BB46-B361099138C3}" dt="2025-04-25T19:38:02.688" v="1040" actId="1076"/>
          <ac:grpSpMkLst>
            <pc:docMk/>
            <pc:sldMk cId="618682817" sldId="338"/>
            <ac:grpSpMk id="24" creationId="{AE94425D-9831-8CD9-D88D-9C46E3C3DCBB}"/>
          </ac:grpSpMkLst>
        </pc:grpChg>
        <pc:grpChg chg="add del mod">
          <ac:chgData name="Kendra Northington Stone" userId="7c17964f-4533-4e1e-9ef0-3b8815c785c3" providerId="ADAL" clId="{53E3E0EB-FD4D-4D50-BB46-B361099138C3}" dt="2025-04-25T19:39:07.150" v="1050" actId="165"/>
          <ac:grpSpMkLst>
            <pc:docMk/>
            <pc:sldMk cId="618682817" sldId="338"/>
            <ac:grpSpMk id="25" creationId="{BC65981E-0640-894F-A362-F1D00EBF6E96}"/>
          </ac:grpSpMkLst>
        </pc:grpChg>
        <pc:grpChg chg="add del mod">
          <ac:chgData name="Kendra Northington Stone" userId="7c17964f-4533-4e1e-9ef0-3b8815c785c3" providerId="ADAL" clId="{53E3E0EB-FD4D-4D50-BB46-B361099138C3}" dt="2025-04-25T19:46:09.146" v="1135" actId="165"/>
          <ac:grpSpMkLst>
            <pc:docMk/>
            <pc:sldMk cId="618682817" sldId="338"/>
            <ac:grpSpMk id="26" creationId="{12AE249A-16C7-A84D-00D4-F97EA0F70584}"/>
          </ac:grpSpMkLst>
        </pc:grpChg>
        <pc:grpChg chg="add mod">
          <ac:chgData name="Kendra Northington Stone" userId="7c17964f-4533-4e1e-9ef0-3b8815c785c3" providerId="ADAL" clId="{53E3E0EB-FD4D-4D50-BB46-B361099138C3}" dt="2025-04-25T19:38:10.031" v="1041" actId="1076"/>
          <ac:grpSpMkLst>
            <pc:docMk/>
            <pc:sldMk cId="618682817" sldId="338"/>
            <ac:grpSpMk id="27" creationId="{DBFEAE7E-5982-6FD9-80B3-20A2E5EA3666}"/>
          </ac:grpSpMkLst>
        </pc:grpChg>
        <pc:grpChg chg="add mod">
          <ac:chgData name="Kendra Northington Stone" userId="7c17964f-4533-4e1e-9ef0-3b8815c785c3" providerId="ADAL" clId="{53E3E0EB-FD4D-4D50-BB46-B361099138C3}" dt="2025-04-25T19:37:54.005" v="1039" actId="1076"/>
          <ac:grpSpMkLst>
            <pc:docMk/>
            <pc:sldMk cId="618682817" sldId="338"/>
            <ac:grpSpMk id="28" creationId="{2D2984CD-8835-E452-4A42-72EBB10013FB}"/>
          </ac:grpSpMkLst>
        </pc:grpChg>
        <pc:grpChg chg="add del mod">
          <ac:chgData name="Kendra Northington Stone" userId="7c17964f-4533-4e1e-9ef0-3b8815c785c3" providerId="ADAL" clId="{53E3E0EB-FD4D-4D50-BB46-B361099138C3}" dt="2025-04-25T19:42:58.267" v="1105" actId="165"/>
          <ac:grpSpMkLst>
            <pc:docMk/>
            <pc:sldMk cId="618682817" sldId="338"/>
            <ac:grpSpMk id="29" creationId="{9FC824D9-56EB-7D51-35AB-FD4A61A62241}"/>
          </ac:grpSpMkLst>
        </pc:grpChg>
        <pc:grpChg chg="add mod">
          <ac:chgData name="Kendra Northington Stone" userId="7c17964f-4533-4e1e-9ef0-3b8815c785c3" providerId="ADAL" clId="{53E3E0EB-FD4D-4D50-BB46-B361099138C3}" dt="2025-04-25T19:39:43.139" v="1081" actId="164"/>
          <ac:grpSpMkLst>
            <pc:docMk/>
            <pc:sldMk cId="618682817" sldId="338"/>
            <ac:grpSpMk id="30" creationId="{9B5BB407-EE7E-3957-F8F6-700ADDC6368D}"/>
          </ac:grpSpMkLst>
        </pc:grpChg>
        <pc:grpChg chg="add mod">
          <ac:chgData name="Kendra Northington Stone" userId="7c17964f-4533-4e1e-9ef0-3b8815c785c3" providerId="ADAL" clId="{53E3E0EB-FD4D-4D50-BB46-B361099138C3}" dt="2025-04-25T19:46:24.127" v="1138" actId="164"/>
          <ac:grpSpMkLst>
            <pc:docMk/>
            <pc:sldMk cId="618682817" sldId="338"/>
            <ac:grpSpMk id="41" creationId="{4FFA37BE-BDCC-297D-FE22-388DB0FAD905}"/>
          </ac:grpSpMkLst>
        </pc:grpChg>
        <pc:grpChg chg="add mod">
          <ac:chgData name="Kendra Northington Stone" userId="7c17964f-4533-4e1e-9ef0-3b8815c785c3" providerId="ADAL" clId="{53E3E0EB-FD4D-4D50-BB46-B361099138C3}" dt="2025-04-25T19:46:30.279" v="1139" actId="164"/>
          <ac:grpSpMkLst>
            <pc:docMk/>
            <pc:sldMk cId="618682817" sldId="338"/>
            <ac:grpSpMk id="42" creationId="{0A2D0E3E-8E5D-B464-C747-BC7092B7095C}"/>
          </ac:grpSpMkLst>
        </pc:grpChg>
        <pc:graphicFrameChg chg="add mod modGraphic">
          <ac:chgData name="Kendra Northington Stone" userId="7c17964f-4533-4e1e-9ef0-3b8815c785c3" providerId="ADAL" clId="{53E3E0EB-FD4D-4D50-BB46-B361099138C3}" dt="2025-04-25T19:30:11.753" v="987" actId="207"/>
          <ac:graphicFrameMkLst>
            <pc:docMk/>
            <pc:sldMk cId="618682817" sldId="338"/>
            <ac:graphicFrameMk id="4" creationId="{0B9458B6-7C36-44FD-F8BC-52C8A54F05E1}"/>
          </ac:graphicFrameMkLst>
        </pc:graphicFrameChg>
        <pc:picChg chg="add del mod">
          <ac:chgData name="Kendra Northington Stone" userId="7c17964f-4533-4e1e-9ef0-3b8815c785c3" providerId="ADAL" clId="{53E3E0EB-FD4D-4D50-BB46-B361099138C3}" dt="2025-04-25T19:46:15.098" v="1137" actId="478"/>
          <ac:picMkLst>
            <pc:docMk/>
            <pc:sldMk cId="618682817" sldId="338"/>
            <ac:picMk id="32" creationId="{26EE74BF-6B76-7187-808F-993F3A369227}"/>
          </ac:picMkLst>
        </pc:picChg>
        <pc:picChg chg="add del mod">
          <ac:chgData name="Kendra Northington Stone" userId="7c17964f-4533-4e1e-9ef0-3b8815c785c3" providerId="ADAL" clId="{53E3E0EB-FD4D-4D50-BB46-B361099138C3}" dt="2025-04-25T19:46:12.343" v="1136" actId="478"/>
          <ac:picMkLst>
            <pc:docMk/>
            <pc:sldMk cId="618682817" sldId="338"/>
            <ac:picMk id="34" creationId="{72BD64AC-2B3F-70CE-2AC5-72260B1885A5}"/>
          </ac:picMkLst>
        </pc:picChg>
        <pc:picChg chg="add del mod">
          <ac:chgData name="Kendra Northington Stone" userId="7c17964f-4533-4e1e-9ef0-3b8815c785c3" providerId="ADAL" clId="{53E3E0EB-FD4D-4D50-BB46-B361099138C3}" dt="2025-04-25T19:45:52.578" v="1132" actId="478"/>
          <ac:picMkLst>
            <pc:docMk/>
            <pc:sldMk cId="618682817" sldId="338"/>
            <ac:picMk id="36" creationId="{E15EDAA4-8C02-14B8-8C51-0BAC4502DB86}"/>
          </ac:picMkLst>
        </pc:picChg>
        <pc:picChg chg="add del mod">
          <ac:chgData name="Kendra Northington Stone" userId="7c17964f-4533-4e1e-9ef0-3b8815c785c3" providerId="ADAL" clId="{53E3E0EB-FD4D-4D50-BB46-B361099138C3}" dt="2025-04-25T19:45:11.459" v="1122" actId="478"/>
          <ac:picMkLst>
            <pc:docMk/>
            <pc:sldMk cId="618682817" sldId="338"/>
            <ac:picMk id="38" creationId="{552FEF99-EB11-10D6-DEBB-0286A1A7C006}"/>
          </ac:picMkLst>
        </pc:picChg>
        <pc:picChg chg="add del mod">
          <ac:chgData name="Kendra Northington Stone" userId="7c17964f-4533-4e1e-9ef0-3b8815c785c3" providerId="ADAL" clId="{53E3E0EB-FD4D-4D50-BB46-B361099138C3}" dt="2025-04-25T19:44:40.090" v="1115" actId="478"/>
          <ac:picMkLst>
            <pc:docMk/>
            <pc:sldMk cId="618682817" sldId="338"/>
            <ac:picMk id="40" creationId="{314DD986-881C-055D-27D9-7554CF7E4261}"/>
          </ac:picMkLst>
        </pc:picChg>
      </pc:sldChg>
      <pc:sldChg chg="addSp delSp modSp new mod ord">
        <pc:chgData name="Kendra Northington Stone" userId="7c17964f-4533-4e1e-9ef0-3b8815c785c3" providerId="ADAL" clId="{53E3E0EB-FD4D-4D50-BB46-B361099138C3}" dt="2025-04-25T23:34:59.070" v="1286"/>
        <pc:sldMkLst>
          <pc:docMk/>
          <pc:sldMk cId="2492716818" sldId="339"/>
        </pc:sldMkLst>
        <pc:spChg chg="del">
          <ac:chgData name="Kendra Northington Stone" userId="7c17964f-4533-4e1e-9ef0-3b8815c785c3" providerId="ADAL" clId="{53E3E0EB-FD4D-4D50-BB46-B361099138C3}" dt="2025-04-25T23:34:59.070" v="1286"/>
          <ac:spMkLst>
            <pc:docMk/>
            <pc:sldMk cId="2492716818" sldId="339"/>
            <ac:spMk id="2" creationId="{9CC4FBDE-271F-7F97-8F46-AA7BF5877A9E}"/>
          </ac:spMkLst>
        </pc:spChg>
        <pc:spChg chg="mod">
          <ac:chgData name="Kendra Northington Stone" userId="7c17964f-4533-4e1e-9ef0-3b8815c785c3" providerId="ADAL" clId="{53E3E0EB-FD4D-4D50-BB46-B361099138C3}" dt="2025-04-25T23:31:29.083" v="1232" actId="20577"/>
          <ac:spMkLst>
            <pc:docMk/>
            <pc:sldMk cId="2492716818" sldId="339"/>
            <ac:spMk id="3" creationId="{12F17EDD-A9A8-1846-E249-CDCEEA6BAC3F}"/>
          </ac:spMkLst>
        </pc:spChg>
        <pc:spChg chg="mod">
          <ac:chgData name="Kendra Northington Stone" userId="7c17964f-4533-4e1e-9ef0-3b8815c785c3" providerId="ADAL" clId="{53E3E0EB-FD4D-4D50-BB46-B361099138C3}" dt="2025-04-25T23:34:44.083" v="1285" actId="207"/>
          <ac:spMkLst>
            <pc:docMk/>
            <pc:sldMk cId="2492716818" sldId="339"/>
            <ac:spMk id="4" creationId="{67D7BA6C-1F29-0E58-B929-3B87CA6DEB3F}"/>
          </ac:spMkLst>
        </pc:spChg>
        <pc:picChg chg="add mod">
          <ac:chgData name="Kendra Northington Stone" userId="7c17964f-4533-4e1e-9ef0-3b8815c785c3" providerId="ADAL" clId="{53E3E0EB-FD4D-4D50-BB46-B361099138C3}" dt="2025-04-25T23:34:59.070" v="1286"/>
          <ac:picMkLst>
            <pc:docMk/>
            <pc:sldMk cId="2492716818" sldId="339"/>
            <ac:picMk id="5" creationId="{AEEFBE7D-CC4E-2739-BC02-FC608C933BC5}"/>
          </ac:picMkLst>
        </pc:picChg>
      </pc:sldChg>
      <pc:sldChg chg="modSp new del mod">
        <pc:chgData name="Kendra Northington Stone" userId="7c17964f-4533-4e1e-9ef0-3b8815c785c3" providerId="ADAL" clId="{53E3E0EB-FD4D-4D50-BB46-B361099138C3}" dt="2025-04-26T00:12:25.362" v="2044" actId="47"/>
        <pc:sldMkLst>
          <pc:docMk/>
          <pc:sldMk cId="1308829070" sldId="340"/>
        </pc:sldMkLst>
        <pc:spChg chg="mod">
          <ac:chgData name="Kendra Northington Stone" userId="7c17964f-4533-4e1e-9ef0-3b8815c785c3" providerId="ADAL" clId="{53E3E0EB-FD4D-4D50-BB46-B361099138C3}" dt="2025-04-25T23:36:47.743" v="1370" actId="113"/>
          <ac:spMkLst>
            <pc:docMk/>
            <pc:sldMk cId="1308829070" sldId="340"/>
            <ac:spMk id="2" creationId="{CF4A1671-5F85-FDDC-74B7-572B0D71C29D}"/>
          </ac:spMkLst>
        </pc:spChg>
        <pc:spChg chg="mod">
          <ac:chgData name="Kendra Northington Stone" userId="7c17964f-4533-4e1e-9ef0-3b8815c785c3" providerId="ADAL" clId="{53E3E0EB-FD4D-4D50-BB46-B361099138C3}" dt="2025-04-25T23:35:52.664" v="1324" actId="20577"/>
          <ac:spMkLst>
            <pc:docMk/>
            <pc:sldMk cId="1308829070" sldId="340"/>
            <ac:spMk id="3" creationId="{8B28428D-62D4-A694-30FF-23EB7DF34FC6}"/>
          </ac:spMkLst>
        </pc:spChg>
      </pc:sldChg>
      <pc:sldChg chg="addSp delSp modSp new mod modClrScheme chgLayout modNotesTx">
        <pc:chgData name="Kendra Northington Stone" userId="7c17964f-4533-4e1e-9ef0-3b8815c785c3" providerId="ADAL" clId="{53E3E0EB-FD4D-4D50-BB46-B361099138C3}" dt="2025-04-25T23:48:34.430" v="1589" actId="207"/>
        <pc:sldMkLst>
          <pc:docMk/>
          <pc:sldMk cId="1247872778" sldId="341"/>
        </pc:sldMkLst>
        <pc:spChg chg="del mod">
          <ac:chgData name="Kendra Northington Stone" userId="7c17964f-4533-4e1e-9ef0-3b8815c785c3" providerId="ADAL" clId="{53E3E0EB-FD4D-4D50-BB46-B361099138C3}" dt="2025-04-25T23:38:02.535" v="1425" actId="700"/>
          <ac:spMkLst>
            <pc:docMk/>
            <pc:sldMk cId="1247872778" sldId="341"/>
            <ac:spMk id="2" creationId="{1A5F7C19-73C7-BC21-442B-91BEB5E5F246}"/>
          </ac:spMkLst>
        </pc:spChg>
        <pc:spChg chg="del mod ord">
          <ac:chgData name="Kendra Northington Stone" userId="7c17964f-4533-4e1e-9ef0-3b8815c785c3" providerId="ADAL" clId="{53E3E0EB-FD4D-4D50-BB46-B361099138C3}" dt="2025-04-25T23:38:02.535" v="1425" actId="700"/>
          <ac:spMkLst>
            <pc:docMk/>
            <pc:sldMk cId="1247872778" sldId="341"/>
            <ac:spMk id="3" creationId="{02E816CD-B3DE-D29D-42E8-5DE6DA3F689C}"/>
          </ac:spMkLst>
        </pc:spChg>
        <pc:spChg chg="del">
          <ac:chgData name="Kendra Northington Stone" userId="7c17964f-4533-4e1e-9ef0-3b8815c785c3" providerId="ADAL" clId="{53E3E0EB-FD4D-4D50-BB46-B361099138C3}" dt="2025-04-25T23:38:02.535" v="1425" actId="700"/>
          <ac:spMkLst>
            <pc:docMk/>
            <pc:sldMk cId="1247872778" sldId="341"/>
            <ac:spMk id="4" creationId="{58AC4E7F-542E-93CD-4585-4B0A05DFDBCB}"/>
          </ac:spMkLst>
        </pc:spChg>
        <pc:spChg chg="del mod ord">
          <ac:chgData name="Kendra Northington Stone" userId="7c17964f-4533-4e1e-9ef0-3b8815c785c3" providerId="ADAL" clId="{53E3E0EB-FD4D-4D50-BB46-B361099138C3}" dt="2025-04-25T23:38:02.535" v="1425" actId="700"/>
          <ac:spMkLst>
            <pc:docMk/>
            <pc:sldMk cId="1247872778" sldId="341"/>
            <ac:spMk id="5" creationId="{5C4E5252-FAA1-F106-0CE5-EC67404124B4}"/>
          </ac:spMkLst>
        </pc:spChg>
        <pc:spChg chg="mod ord">
          <ac:chgData name="Kendra Northington Stone" userId="7c17964f-4533-4e1e-9ef0-3b8815c785c3" providerId="ADAL" clId="{53E3E0EB-FD4D-4D50-BB46-B361099138C3}" dt="2025-04-25T23:41:21.980" v="1478" actId="20577"/>
          <ac:spMkLst>
            <pc:docMk/>
            <pc:sldMk cId="1247872778" sldId="341"/>
            <ac:spMk id="6" creationId="{8260A7A8-8778-01BF-C031-EAED51CB77FE}"/>
          </ac:spMkLst>
        </pc:spChg>
        <pc:spChg chg="add mod ord">
          <ac:chgData name="Kendra Northington Stone" userId="7c17964f-4533-4e1e-9ef0-3b8815c785c3" providerId="ADAL" clId="{53E3E0EB-FD4D-4D50-BB46-B361099138C3}" dt="2025-04-25T23:38:39.479" v="1435" actId="113"/>
          <ac:spMkLst>
            <pc:docMk/>
            <pc:sldMk cId="1247872778" sldId="341"/>
            <ac:spMk id="7" creationId="{E1513D33-AC42-F5AD-DFDF-8E7E8C2371D9}"/>
          </ac:spMkLst>
        </pc:spChg>
        <pc:spChg chg="add del mod ord">
          <ac:chgData name="Kendra Northington Stone" userId="7c17964f-4533-4e1e-9ef0-3b8815c785c3" providerId="ADAL" clId="{53E3E0EB-FD4D-4D50-BB46-B361099138C3}" dt="2025-04-25T23:38:53.009" v="1436"/>
          <ac:spMkLst>
            <pc:docMk/>
            <pc:sldMk cId="1247872778" sldId="341"/>
            <ac:spMk id="8" creationId="{137576D8-BC74-F5B3-D79C-EAA84F434C5B}"/>
          </ac:spMkLst>
        </pc:spChg>
        <pc:spChg chg="add mod">
          <ac:chgData name="Kendra Northington Stone" userId="7c17964f-4533-4e1e-9ef0-3b8815c785c3" providerId="ADAL" clId="{53E3E0EB-FD4D-4D50-BB46-B361099138C3}" dt="2025-04-25T23:44:03.976" v="1528" actId="1076"/>
          <ac:spMkLst>
            <pc:docMk/>
            <pc:sldMk cId="1247872778" sldId="341"/>
            <ac:spMk id="10" creationId="{9857BB23-BC59-30D4-98FF-909F20BE60CC}"/>
          </ac:spMkLst>
        </pc:spChg>
        <pc:spChg chg="add mod">
          <ac:chgData name="Kendra Northington Stone" userId="7c17964f-4533-4e1e-9ef0-3b8815c785c3" providerId="ADAL" clId="{53E3E0EB-FD4D-4D50-BB46-B361099138C3}" dt="2025-04-25T23:41:45.976" v="1481"/>
          <ac:spMkLst>
            <pc:docMk/>
            <pc:sldMk cId="1247872778" sldId="341"/>
            <ac:spMk id="11" creationId="{58E082A3-4EF3-E7E2-D313-031652A6FFBE}"/>
          </ac:spMkLst>
        </pc:spChg>
        <pc:graphicFrameChg chg="add mod modGraphic">
          <ac:chgData name="Kendra Northington Stone" userId="7c17964f-4533-4e1e-9ef0-3b8815c785c3" providerId="ADAL" clId="{53E3E0EB-FD4D-4D50-BB46-B361099138C3}" dt="2025-04-25T23:48:34.430" v="1589" actId="207"/>
          <ac:graphicFrameMkLst>
            <pc:docMk/>
            <pc:sldMk cId="1247872778" sldId="341"/>
            <ac:graphicFrameMk id="9" creationId="{7019BEB9-4CEC-6D53-B6A5-899CF9B77BAC}"/>
          </ac:graphicFrameMkLst>
        </pc:graphicFrameChg>
      </pc:sldChg>
      <pc:sldChg chg="addSp delSp modSp add mod">
        <pc:chgData name="Kendra Northington Stone" userId="7c17964f-4533-4e1e-9ef0-3b8815c785c3" providerId="ADAL" clId="{53E3E0EB-FD4D-4D50-BB46-B361099138C3}" dt="2025-04-25T23:43:58.213" v="1527" actId="1076"/>
        <pc:sldMkLst>
          <pc:docMk/>
          <pc:sldMk cId="3528783188" sldId="342"/>
        </pc:sldMkLst>
        <pc:spChg chg="add mod">
          <ac:chgData name="Kendra Northington Stone" userId="7c17964f-4533-4e1e-9ef0-3b8815c785c3" providerId="ADAL" clId="{53E3E0EB-FD4D-4D50-BB46-B361099138C3}" dt="2025-04-25T23:43:02.031" v="1522" actId="20577"/>
          <ac:spMkLst>
            <pc:docMk/>
            <pc:sldMk cId="3528783188" sldId="342"/>
            <ac:spMk id="3" creationId="{D9313B15-D312-35A5-4B89-C02323EA82E7}"/>
          </ac:spMkLst>
        </pc:spChg>
        <pc:spChg chg="mod">
          <ac:chgData name="Kendra Northington Stone" userId="7c17964f-4533-4e1e-9ef0-3b8815c785c3" providerId="ADAL" clId="{53E3E0EB-FD4D-4D50-BB46-B361099138C3}" dt="2025-04-25T23:42:29.892" v="1506" actId="20577"/>
          <ac:spMkLst>
            <pc:docMk/>
            <pc:sldMk cId="3528783188" sldId="342"/>
            <ac:spMk id="6" creationId="{B1C3D29F-9F66-5172-CB55-B8EA4998E102}"/>
          </ac:spMkLst>
        </pc:spChg>
        <pc:spChg chg="del mod">
          <ac:chgData name="Kendra Northington Stone" userId="7c17964f-4533-4e1e-9ef0-3b8815c785c3" providerId="ADAL" clId="{53E3E0EB-FD4D-4D50-BB46-B361099138C3}" dt="2025-04-25T23:43:21.943" v="1524"/>
          <ac:spMkLst>
            <pc:docMk/>
            <pc:sldMk cId="3528783188" sldId="342"/>
            <ac:spMk id="7" creationId="{3F2F9BCE-8249-5382-75F6-BB8DC044A2EA}"/>
          </ac:spMkLst>
        </pc:spChg>
        <pc:spChg chg="mod">
          <ac:chgData name="Kendra Northington Stone" userId="7c17964f-4533-4e1e-9ef0-3b8815c785c3" providerId="ADAL" clId="{53E3E0EB-FD4D-4D50-BB46-B361099138C3}" dt="2025-04-25T23:43:58.213" v="1527" actId="1076"/>
          <ac:spMkLst>
            <pc:docMk/>
            <pc:sldMk cId="3528783188" sldId="342"/>
            <ac:spMk id="10" creationId="{B425DF61-D3CA-B265-6D87-DA0091358842}"/>
          </ac:spMkLst>
        </pc:spChg>
        <pc:graphicFrameChg chg="del">
          <ac:chgData name="Kendra Northington Stone" userId="7c17964f-4533-4e1e-9ef0-3b8815c785c3" providerId="ADAL" clId="{53E3E0EB-FD4D-4D50-BB46-B361099138C3}" dt="2025-04-25T23:42:43.944" v="1517" actId="478"/>
          <ac:graphicFrameMkLst>
            <pc:docMk/>
            <pc:sldMk cId="3528783188" sldId="342"/>
            <ac:graphicFrameMk id="9" creationId="{5403091F-2BF1-A19E-0E4C-A54B20B798F0}"/>
          </ac:graphicFrameMkLst>
        </pc:graphicFrameChg>
        <pc:picChg chg="add mod">
          <ac:chgData name="Kendra Northington Stone" userId="7c17964f-4533-4e1e-9ef0-3b8815c785c3" providerId="ADAL" clId="{53E3E0EB-FD4D-4D50-BB46-B361099138C3}" dt="2025-04-25T23:43:47.561" v="1526" actId="1076"/>
          <ac:picMkLst>
            <pc:docMk/>
            <pc:sldMk cId="3528783188" sldId="342"/>
            <ac:picMk id="4" creationId="{7F5C511C-5B9E-33FA-8101-C1A8F0A25200}"/>
          </ac:picMkLst>
        </pc:picChg>
      </pc:sldChg>
      <pc:sldChg chg="modSp new del mod modNotesTx">
        <pc:chgData name="Kendra Northington Stone" userId="7c17964f-4533-4e1e-9ef0-3b8815c785c3" providerId="ADAL" clId="{53E3E0EB-FD4D-4D50-BB46-B361099138C3}" dt="2025-04-26T00:13:47.015" v="2045" actId="47"/>
        <pc:sldMkLst>
          <pc:docMk/>
          <pc:sldMk cId="1291856704" sldId="343"/>
        </pc:sldMkLst>
        <pc:spChg chg="mod">
          <ac:chgData name="Kendra Northington Stone" userId="7c17964f-4533-4e1e-9ef0-3b8815c785c3" providerId="ADAL" clId="{53E3E0EB-FD4D-4D50-BB46-B361099138C3}" dt="2025-04-25T23:46:34.876" v="1583" actId="113"/>
          <ac:spMkLst>
            <pc:docMk/>
            <pc:sldMk cId="1291856704" sldId="343"/>
            <ac:spMk id="2" creationId="{5378122E-BB64-AEFA-39B1-5319B56A96FB}"/>
          </ac:spMkLst>
        </pc:spChg>
        <pc:spChg chg="mod">
          <ac:chgData name="Kendra Northington Stone" userId="7c17964f-4533-4e1e-9ef0-3b8815c785c3" providerId="ADAL" clId="{53E3E0EB-FD4D-4D50-BB46-B361099138C3}" dt="2025-04-25T23:46:03.527" v="1557" actId="20577"/>
          <ac:spMkLst>
            <pc:docMk/>
            <pc:sldMk cId="1291856704" sldId="343"/>
            <ac:spMk id="3" creationId="{A3A4A80D-4B41-C068-D376-6454B2A0CB64}"/>
          </ac:spMkLst>
        </pc:spChg>
      </pc:sldChg>
      <pc:sldChg chg="modSp new mod">
        <pc:chgData name="Kendra Northington Stone" userId="7c17964f-4533-4e1e-9ef0-3b8815c785c3" providerId="ADAL" clId="{53E3E0EB-FD4D-4D50-BB46-B361099138C3}" dt="2025-04-26T00:14:23.180" v="2046" actId="20577"/>
        <pc:sldMkLst>
          <pc:docMk/>
          <pc:sldMk cId="73546156" sldId="344"/>
        </pc:sldMkLst>
        <pc:spChg chg="mod">
          <ac:chgData name="Kendra Northington Stone" userId="7c17964f-4533-4e1e-9ef0-3b8815c785c3" providerId="ADAL" clId="{53E3E0EB-FD4D-4D50-BB46-B361099138C3}" dt="2025-04-25T23:51:58.228" v="1644" actId="20577"/>
          <ac:spMkLst>
            <pc:docMk/>
            <pc:sldMk cId="73546156" sldId="344"/>
            <ac:spMk id="2" creationId="{F990ECA4-FB02-09A5-A2AF-8C766C299BB9}"/>
          </ac:spMkLst>
        </pc:spChg>
        <pc:spChg chg="mod">
          <ac:chgData name="Kendra Northington Stone" userId="7c17964f-4533-4e1e-9ef0-3b8815c785c3" providerId="ADAL" clId="{53E3E0EB-FD4D-4D50-BB46-B361099138C3}" dt="2025-04-25T23:52:27.380" v="1660" actId="20577"/>
          <ac:spMkLst>
            <pc:docMk/>
            <pc:sldMk cId="73546156" sldId="344"/>
            <ac:spMk id="3" creationId="{9B364065-BA2C-6109-562D-B78E6755BE09}"/>
          </ac:spMkLst>
        </pc:spChg>
        <pc:spChg chg="mod">
          <ac:chgData name="Kendra Northington Stone" userId="7c17964f-4533-4e1e-9ef0-3b8815c785c3" providerId="ADAL" clId="{53E3E0EB-FD4D-4D50-BB46-B361099138C3}" dt="2025-04-25T23:52:02.013" v="1651" actId="20577"/>
          <ac:spMkLst>
            <pc:docMk/>
            <pc:sldMk cId="73546156" sldId="344"/>
            <ac:spMk id="4" creationId="{7F333D78-4D38-015A-E801-4BF57A9760C4}"/>
          </ac:spMkLst>
        </pc:spChg>
        <pc:spChg chg="mod">
          <ac:chgData name="Kendra Northington Stone" userId="7c17964f-4533-4e1e-9ef0-3b8815c785c3" providerId="ADAL" clId="{53E3E0EB-FD4D-4D50-BB46-B361099138C3}" dt="2025-04-25T23:53:41.965" v="1667" actId="255"/>
          <ac:spMkLst>
            <pc:docMk/>
            <pc:sldMk cId="73546156" sldId="344"/>
            <ac:spMk id="5" creationId="{70AD4835-C932-6996-D153-4439FAB8F646}"/>
          </ac:spMkLst>
        </pc:spChg>
        <pc:spChg chg="mod">
          <ac:chgData name="Kendra Northington Stone" userId="7c17964f-4533-4e1e-9ef0-3b8815c785c3" providerId="ADAL" clId="{53E3E0EB-FD4D-4D50-BB46-B361099138C3}" dt="2025-04-26T00:14:23.180" v="2046" actId="20577"/>
          <ac:spMkLst>
            <pc:docMk/>
            <pc:sldMk cId="73546156" sldId="344"/>
            <ac:spMk id="6" creationId="{2332277F-93F3-3C32-6EB5-51D79A483AFF}"/>
          </ac:spMkLst>
        </pc:spChg>
      </pc:sldChg>
      <pc:sldChg chg="modSp new mod modNotesTx">
        <pc:chgData name="Kendra Northington Stone" userId="7c17964f-4533-4e1e-9ef0-3b8815c785c3" providerId="ADAL" clId="{53E3E0EB-FD4D-4D50-BB46-B361099138C3}" dt="2025-04-25T23:57:20.229" v="1784"/>
        <pc:sldMkLst>
          <pc:docMk/>
          <pc:sldMk cId="3638167176" sldId="345"/>
        </pc:sldMkLst>
        <pc:spChg chg="mod">
          <ac:chgData name="Kendra Northington Stone" userId="7c17964f-4533-4e1e-9ef0-3b8815c785c3" providerId="ADAL" clId="{53E3E0EB-FD4D-4D50-BB46-B361099138C3}" dt="2025-04-25T23:56:52.650" v="1783" actId="948"/>
          <ac:spMkLst>
            <pc:docMk/>
            <pc:sldMk cId="3638167176" sldId="345"/>
            <ac:spMk id="2" creationId="{FB7375A5-1538-34CC-C4CA-07EDFF0C3EFE}"/>
          </ac:spMkLst>
        </pc:spChg>
        <pc:spChg chg="mod">
          <ac:chgData name="Kendra Northington Stone" userId="7c17964f-4533-4e1e-9ef0-3b8815c785c3" providerId="ADAL" clId="{53E3E0EB-FD4D-4D50-BB46-B361099138C3}" dt="2025-04-25T23:55:53.574" v="1705" actId="20577"/>
          <ac:spMkLst>
            <pc:docMk/>
            <pc:sldMk cId="3638167176" sldId="345"/>
            <ac:spMk id="3" creationId="{B61136DC-7127-001F-C77D-CBA0EE7DAFA4}"/>
          </ac:spMkLst>
        </pc:spChg>
      </pc:sldChg>
      <pc:sldChg chg="modSp new del mod">
        <pc:chgData name="Kendra Northington Stone" userId="7c17964f-4533-4e1e-9ef0-3b8815c785c3" providerId="ADAL" clId="{53E3E0EB-FD4D-4D50-BB46-B361099138C3}" dt="2025-04-26T00:06:19.027" v="2031" actId="47"/>
        <pc:sldMkLst>
          <pc:docMk/>
          <pc:sldMk cId="1724706518" sldId="346"/>
        </pc:sldMkLst>
        <pc:spChg chg="mod">
          <ac:chgData name="Kendra Northington Stone" userId="7c17964f-4533-4e1e-9ef0-3b8815c785c3" providerId="ADAL" clId="{53E3E0EB-FD4D-4D50-BB46-B361099138C3}" dt="2025-04-25T23:58:03.538" v="1825" actId="20577"/>
          <ac:spMkLst>
            <pc:docMk/>
            <pc:sldMk cId="1724706518" sldId="346"/>
            <ac:spMk id="2" creationId="{F47EAF68-3217-DC38-B079-DA74A3E9E60C}"/>
          </ac:spMkLst>
        </pc:spChg>
      </pc:sldChg>
      <pc:sldChg chg="modSp add del mod chgLayout">
        <pc:chgData name="Kendra Northington Stone" userId="7c17964f-4533-4e1e-9ef0-3b8815c785c3" providerId="ADAL" clId="{53E3E0EB-FD4D-4D50-BB46-B361099138C3}" dt="2025-04-25T19:04:41.785" v="97"/>
        <pc:sldMkLst>
          <pc:docMk/>
          <pc:sldMk cId="2578257862" sldId="472"/>
        </pc:sldMkLst>
        <pc:spChg chg="mod ord">
          <ac:chgData name="Kendra Northington Stone" userId="7c17964f-4533-4e1e-9ef0-3b8815c785c3" providerId="ADAL" clId="{53E3E0EB-FD4D-4D50-BB46-B361099138C3}" dt="2025-04-25T19:04:41.276" v="95" actId="700"/>
          <ac:spMkLst>
            <pc:docMk/>
            <pc:sldMk cId="2578257862" sldId="472"/>
            <ac:spMk id="2" creationId="{CD8AF90B-7D10-847E-EA90-754B891E19A1}"/>
          </ac:spMkLst>
        </pc:spChg>
        <pc:spChg chg="mod ord">
          <ac:chgData name="Kendra Northington Stone" userId="7c17964f-4533-4e1e-9ef0-3b8815c785c3" providerId="ADAL" clId="{53E3E0EB-FD4D-4D50-BB46-B361099138C3}" dt="2025-04-25T19:04:41.276" v="95" actId="700"/>
          <ac:spMkLst>
            <pc:docMk/>
            <pc:sldMk cId="2578257862" sldId="472"/>
            <ac:spMk id="3" creationId="{1DF53C2E-B18E-D827-4D19-4EDAEDA2C9B0}"/>
          </ac:spMkLst>
        </pc:spChg>
        <pc:spChg chg="mod ord">
          <ac:chgData name="Kendra Northington Stone" userId="7c17964f-4533-4e1e-9ef0-3b8815c785c3" providerId="ADAL" clId="{53E3E0EB-FD4D-4D50-BB46-B361099138C3}" dt="2025-04-25T19:04:41.276" v="95" actId="700"/>
          <ac:spMkLst>
            <pc:docMk/>
            <pc:sldMk cId="2578257862" sldId="472"/>
            <ac:spMk id="4" creationId="{58B2A89F-FCFB-B068-F6CB-8274A08731D5}"/>
          </ac:spMkLst>
        </pc:spChg>
        <pc:spChg chg="mod ord">
          <ac:chgData name="Kendra Northington Stone" userId="7c17964f-4533-4e1e-9ef0-3b8815c785c3" providerId="ADAL" clId="{53E3E0EB-FD4D-4D50-BB46-B361099138C3}" dt="2025-04-25T19:04:41.276" v="95" actId="700"/>
          <ac:spMkLst>
            <pc:docMk/>
            <pc:sldMk cId="2578257862" sldId="472"/>
            <ac:spMk id="5" creationId="{C7B97842-3D5F-D2DA-9AD9-E57A1CDF1D39}"/>
          </ac:spMkLst>
        </pc:spChg>
        <pc:spChg chg="mod ord">
          <ac:chgData name="Kendra Northington Stone" userId="7c17964f-4533-4e1e-9ef0-3b8815c785c3" providerId="ADAL" clId="{53E3E0EB-FD4D-4D50-BB46-B361099138C3}" dt="2025-04-25T19:04:41.276" v="95" actId="700"/>
          <ac:spMkLst>
            <pc:docMk/>
            <pc:sldMk cId="2578257862" sldId="472"/>
            <ac:spMk id="10" creationId="{52ED65E6-AA95-D74F-9A9B-13A196166C83}"/>
          </ac:spMkLst>
        </pc:spChg>
        <pc:spChg chg="mod ord">
          <ac:chgData name="Kendra Northington Stone" userId="7c17964f-4533-4e1e-9ef0-3b8815c785c3" providerId="ADAL" clId="{53E3E0EB-FD4D-4D50-BB46-B361099138C3}" dt="2025-04-25T19:04:41.785" v="97"/>
          <ac:spMkLst>
            <pc:docMk/>
            <pc:sldMk cId="2578257862" sldId="472"/>
            <ac:spMk id="13" creationId="{EC7C7C78-A281-F02E-7C49-4256C5E3BDF9}"/>
          </ac:spMkLst>
        </pc:spChg>
      </pc:sldChg>
      <pc:sldChg chg="addSp modSp add mod chgLayout">
        <pc:chgData name="Kendra Northington Stone" userId="7c17964f-4533-4e1e-9ef0-3b8815c785c3" providerId="ADAL" clId="{53E3E0EB-FD4D-4D50-BB46-B361099138C3}" dt="2025-04-26T00:03:19.052" v="1992" actId="1076"/>
        <pc:sldMkLst>
          <pc:docMk/>
          <pc:sldMk cId="1005332672" sldId="473"/>
        </pc:sldMkLst>
        <pc:spChg chg="mod">
          <ac:chgData name="Kendra Northington Stone" userId="7c17964f-4533-4e1e-9ef0-3b8815c785c3" providerId="ADAL" clId="{53E3E0EB-FD4D-4D50-BB46-B361099138C3}" dt="2025-04-26T00:01:19.379" v="1870" actId="1076"/>
          <ac:spMkLst>
            <pc:docMk/>
            <pc:sldMk cId="1005332672" sldId="473"/>
            <ac:spMk id="3" creationId="{6433BC34-729F-423E-3895-9F6D8CBDE879}"/>
          </ac:spMkLst>
        </pc:spChg>
        <pc:spChg chg="mod">
          <ac:chgData name="Kendra Northington Stone" userId="7c17964f-4533-4e1e-9ef0-3b8815c785c3" providerId="ADAL" clId="{53E3E0EB-FD4D-4D50-BB46-B361099138C3}" dt="2025-04-26T00:02:47.615" v="1984" actId="1076"/>
          <ac:spMkLst>
            <pc:docMk/>
            <pc:sldMk cId="1005332672" sldId="473"/>
            <ac:spMk id="4" creationId="{437086B1-310A-D597-A23B-26465C13F6D8}"/>
          </ac:spMkLst>
        </pc:spChg>
        <pc:spChg chg="mod">
          <ac:chgData name="Kendra Northington Stone" userId="7c17964f-4533-4e1e-9ef0-3b8815c785c3" providerId="ADAL" clId="{53E3E0EB-FD4D-4D50-BB46-B361099138C3}" dt="2025-04-26T00:00:34.872" v="1861" actId="207"/>
          <ac:spMkLst>
            <pc:docMk/>
            <pc:sldMk cId="1005332672" sldId="473"/>
            <ac:spMk id="5" creationId="{151D8042-FC0A-138A-8DC8-DFF84A1B40EE}"/>
          </ac:spMkLst>
        </pc:spChg>
        <pc:spChg chg="mod">
          <ac:chgData name="Kendra Northington Stone" userId="7c17964f-4533-4e1e-9ef0-3b8815c785c3" providerId="ADAL" clId="{53E3E0EB-FD4D-4D50-BB46-B361099138C3}" dt="2025-04-26T00:00:44.768" v="1862" actId="207"/>
          <ac:spMkLst>
            <pc:docMk/>
            <pc:sldMk cId="1005332672" sldId="473"/>
            <ac:spMk id="6" creationId="{82312ED1-94A6-8EEE-ECEF-94810FF731DD}"/>
          </ac:spMkLst>
        </pc:spChg>
        <pc:spChg chg="mod">
          <ac:chgData name="Kendra Northington Stone" userId="7c17964f-4533-4e1e-9ef0-3b8815c785c3" providerId="ADAL" clId="{53E3E0EB-FD4D-4D50-BB46-B361099138C3}" dt="2025-04-26T00:03:19.052" v="1992" actId="1076"/>
          <ac:spMkLst>
            <pc:docMk/>
            <pc:sldMk cId="1005332672" sldId="473"/>
            <ac:spMk id="7" creationId="{0A4C9B83-EF5C-77B9-6D6F-EE1D2D352093}"/>
          </ac:spMkLst>
        </pc:spChg>
        <pc:spChg chg="mod ord">
          <ac:chgData name="Kendra Northington Stone" userId="7c17964f-4533-4e1e-9ef0-3b8815c785c3" providerId="ADAL" clId="{53E3E0EB-FD4D-4D50-BB46-B361099138C3}" dt="2025-04-25T23:58:52.638" v="1829" actId="700"/>
          <ac:spMkLst>
            <pc:docMk/>
            <pc:sldMk cId="1005332672" sldId="473"/>
            <ac:spMk id="10" creationId="{52ED65E6-AA95-D74F-9A9B-13A196166C83}"/>
          </ac:spMkLst>
        </pc:spChg>
        <pc:spChg chg="mod">
          <ac:chgData name="Kendra Northington Stone" userId="7c17964f-4533-4e1e-9ef0-3b8815c785c3" providerId="ADAL" clId="{53E3E0EB-FD4D-4D50-BB46-B361099138C3}" dt="2025-04-25T23:59:22.514" v="1830" actId="164"/>
          <ac:spMkLst>
            <pc:docMk/>
            <pc:sldMk cId="1005332672" sldId="473"/>
            <ac:spMk id="11" creationId="{54385C52-D0D5-48F7-4B80-5DA8F182709D}"/>
          </ac:spMkLst>
        </pc:spChg>
        <pc:spChg chg="mod">
          <ac:chgData name="Kendra Northington Stone" userId="7c17964f-4533-4e1e-9ef0-3b8815c785c3" providerId="ADAL" clId="{53E3E0EB-FD4D-4D50-BB46-B361099138C3}" dt="2025-04-25T23:59:22.514" v="1830" actId="164"/>
          <ac:spMkLst>
            <pc:docMk/>
            <pc:sldMk cId="1005332672" sldId="473"/>
            <ac:spMk id="12" creationId="{004931FB-DD7C-E59F-AEAA-7B4FA5761C60}"/>
          </ac:spMkLst>
        </pc:spChg>
        <pc:spChg chg="mod ord">
          <ac:chgData name="Kendra Northington Stone" userId="7c17964f-4533-4e1e-9ef0-3b8815c785c3" providerId="ADAL" clId="{53E3E0EB-FD4D-4D50-BB46-B361099138C3}" dt="2025-04-25T23:58:52.638" v="1829" actId="700"/>
          <ac:spMkLst>
            <pc:docMk/>
            <pc:sldMk cId="1005332672" sldId="473"/>
            <ac:spMk id="13" creationId="{EC7C7C78-A281-F02E-7C49-4256C5E3BDF9}"/>
          </ac:spMkLst>
        </pc:spChg>
        <pc:spChg chg="mod">
          <ac:chgData name="Kendra Northington Stone" userId="7c17964f-4533-4e1e-9ef0-3b8815c785c3" providerId="ADAL" clId="{53E3E0EB-FD4D-4D50-BB46-B361099138C3}" dt="2025-04-25T23:59:22.514" v="1830" actId="164"/>
          <ac:spMkLst>
            <pc:docMk/>
            <pc:sldMk cId="1005332672" sldId="473"/>
            <ac:spMk id="14" creationId="{F0F8BEEB-C8A4-EA78-29B1-B162BFB8F6A1}"/>
          </ac:spMkLst>
        </pc:spChg>
        <pc:spChg chg="mod">
          <ac:chgData name="Kendra Northington Stone" userId="7c17964f-4533-4e1e-9ef0-3b8815c785c3" providerId="ADAL" clId="{53E3E0EB-FD4D-4D50-BB46-B361099138C3}" dt="2025-04-25T23:59:22.514" v="1830" actId="164"/>
          <ac:spMkLst>
            <pc:docMk/>
            <pc:sldMk cId="1005332672" sldId="473"/>
            <ac:spMk id="15" creationId="{6465C708-C4A7-BA6F-3D0B-E23395E2B180}"/>
          </ac:spMkLst>
        </pc:spChg>
        <pc:grpChg chg="add mod">
          <ac:chgData name="Kendra Northington Stone" userId="7c17964f-4533-4e1e-9ef0-3b8815c785c3" providerId="ADAL" clId="{53E3E0EB-FD4D-4D50-BB46-B361099138C3}" dt="2025-04-25T23:59:27.570" v="1847" actId="1035"/>
          <ac:grpSpMkLst>
            <pc:docMk/>
            <pc:sldMk cId="1005332672" sldId="473"/>
            <ac:grpSpMk id="8" creationId="{AB58B44E-3955-0FDF-2084-8F20E102C7F9}"/>
          </ac:grpSpMkLst>
        </pc:grpChg>
        <pc:picChg chg="mod">
          <ac:chgData name="Kendra Northington Stone" userId="7c17964f-4533-4e1e-9ef0-3b8815c785c3" providerId="ADAL" clId="{53E3E0EB-FD4D-4D50-BB46-B361099138C3}" dt="2025-04-25T23:59:22.514" v="1830" actId="164"/>
          <ac:picMkLst>
            <pc:docMk/>
            <pc:sldMk cId="1005332672" sldId="473"/>
            <ac:picMk id="2" creationId="{360BBE2B-0716-E707-5897-E257698F3441}"/>
          </ac:picMkLst>
        </pc:picChg>
      </pc:sldChg>
      <pc:sldChg chg="modSp new mod">
        <pc:chgData name="Kendra Northington Stone" userId="7c17964f-4533-4e1e-9ef0-3b8815c785c3" providerId="ADAL" clId="{53E3E0EB-FD4D-4D50-BB46-B361099138C3}" dt="2025-04-26T00:54:39.070" v="3074" actId="20577"/>
        <pc:sldMkLst>
          <pc:docMk/>
          <pc:sldMk cId="2377356283" sldId="474"/>
        </pc:sldMkLst>
        <pc:spChg chg="mod">
          <ac:chgData name="Kendra Northington Stone" userId="7c17964f-4533-4e1e-9ef0-3b8815c785c3" providerId="ADAL" clId="{53E3E0EB-FD4D-4D50-BB46-B361099138C3}" dt="2025-04-26T00:54:39.070" v="3074" actId="20577"/>
          <ac:spMkLst>
            <pc:docMk/>
            <pc:sldMk cId="2377356283" sldId="474"/>
            <ac:spMk id="2" creationId="{1808AC7D-2B30-7C76-E737-164E7A8AE471}"/>
          </ac:spMkLst>
        </pc:spChg>
        <pc:spChg chg="mod">
          <ac:chgData name="Kendra Northington Stone" userId="7c17964f-4533-4e1e-9ef0-3b8815c785c3" providerId="ADAL" clId="{53E3E0EB-FD4D-4D50-BB46-B361099138C3}" dt="2025-04-26T00:04:52.512" v="2023" actId="20577"/>
          <ac:spMkLst>
            <pc:docMk/>
            <pc:sldMk cId="2377356283" sldId="474"/>
            <ac:spMk id="3" creationId="{4EBE7D09-72EE-9156-9775-2479E6F93851}"/>
          </ac:spMkLst>
        </pc:spChg>
      </pc:sldChg>
      <pc:sldChg chg="modSp new mod">
        <pc:chgData name="Kendra Northington Stone" userId="7c17964f-4533-4e1e-9ef0-3b8815c785c3" providerId="ADAL" clId="{53E3E0EB-FD4D-4D50-BB46-B361099138C3}" dt="2025-04-26T00:09:43.077" v="2041" actId="20577"/>
        <pc:sldMkLst>
          <pc:docMk/>
          <pc:sldMk cId="4273149844" sldId="475"/>
        </pc:sldMkLst>
        <pc:spChg chg="mod">
          <ac:chgData name="Kendra Northington Stone" userId="7c17964f-4533-4e1e-9ef0-3b8815c785c3" providerId="ADAL" clId="{53E3E0EB-FD4D-4D50-BB46-B361099138C3}" dt="2025-04-26T00:09:43.077" v="2041" actId="20577"/>
          <ac:spMkLst>
            <pc:docMk/>
            <pc:sldMk cId="4273149844" sldId="475"/>
            <ac:spMk id="2" creationId="{4631FC73-CED1-4AEB-B4F2-3F31624D277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9CC668-3057-4B53-96C6-CBCD5D96AB34}" type="doc">
      <dgm:prSet loTypeId="urn:microsoft.com/office/officeart/2005/8/layout/default" loCatId="list" qsTypeId="urn:microsoft.com/office/officeart/2005/8/quickstyle/simple4" qsCatId="simple" csTypeId="urn:microsoft.com/office/officeart/2005/8/colors/colorful5" csCatId="colorful" phldr="1"/>
      <dgm:spPr/>
      <dgm:t>
        <a:bodyPr/>
        <a:lstStyle/>
        <a:p>
          <a:endParaRPr lang="en-US"/>
        </a:p>
      </dgm:t>
    </dgm:pt>
    <dgm:pt modelId="{92C09B6A-0D42-494E-9E9F-22F2672DA993}">
      <dgm:prSet phldrT="[Text]" custT="1"/>
      <dgm:spPr>
        <a:solidFill>
          <a:schemeClr val="accent5"/>
        </a:solidFill>
      </dgm:spPr>
      <dgm:t>
        <a:bodyPr/>
        <a:lstStyle/>
        <a:p>
          <a:r>
            <a:rPr lang="en-US" sz="3200" dirty="0">
              <a:latin typeface="Noto Sans" panose="020B0502040504020204" pitchFamily="34" charset="0"/>
              <a:ea typeface="Noto Sans" panose="020B0502040504020204" pitchFamily="34" charset="0"/>
              <a:cs typeface="Noto Sans" panose="020B0502040504020204" pitchFamily="34" charset="0"/>
            </a:rPr>
            <a:t>Respect</a:t>
          </a:r>
        </a:p>
      </dgm:t>
    </dgm:pt>
    <dgm:pt modelId="{805E5B1D-2C1D-480F-BFD6-F4BA6DC9032E}" type="parTrans" cxnId="{C9437D74-45CE-474D-A185-609E41290DB9}">
      <dgm:prSet/>
      <dgm:spPr/>
      <dgm:t>
        <a:bodyPr/>
        <a:lstStyle/>
        <a:p>
          <a:endParaRPr lang="en-US"/>
        </a:p>
      </dgm:t>
    </dgm:pt>
    <dgm:pt modelId="{57FF1BCE-5476-4315-BDCE-A31223C37636}" type="sibTrans" cxnId="{C9437D74-45CE-474D-A185-609E41290DB9}">
      <dgm:prSet/>
      <dgm:spPr/>
      <dgm:t>
        <a:bodyPr/>
        <a:lstStyle/>
        <a:p>
          <a:endParaRPr lang="en-US"/>
        </a:p>
      </dgm:t>
    </dgm:pt>
    <dgm:pt modelId="{43746011-38CB-45DF-8E40-0087D81214D8}">
      <dgm:prSet phldrT="[Text]" custT="1"/>
      <dgm:spPr>
        <a:solidFill>
          <a:schemeClr val="accent4"/>
        </a:solidFill>
      </dgm:spPr>
      <dgm:t>
        <a:bodyPr/>
        <a:lstStyle/>
        <a:p>
          <a:r>
            <a:rPr lang="en-US" sz="3200" dirty="0">
              <a:latin typeface="Noto Sans" panose="020B0502040504020204" pitchFamily="34" charset="0"/>
              <a:ea typeface="Noto Sans" panose="020B0502040504020204" pitchFamily="34" charset="0"/>
              <a:cs typeface="Noto Sans" panose="020B0502040504020204" pitchFamily="34" charset="0"/>
            </a:rPr>
            <a:t>Trust</a:t>
          </a:r>
        </a:p>
      </dgm:t>
    </dgm:pt>
    <dgm:pt modelId="{BE6CBC2F-2691-473C-825E-78E590E3A66F}" type="parTrans" cxnId="{9342B186-F6D5-4372-BE0C-1ED5002BCACE}">
      <dgm:prSet/>
      <dgm:spPr/>
      <dgm:t>
        <a:bodyPr/>
        <a:lstStyle/>
        <a:p>
          <a:endParaRPr lang="en-US"/>
        </a:p>
      </dgm:t>
    </dgm:pt>
    <dgm:pt modelId="{BE358975-916B-42BF-8706-69F7EE24A6CD}" type="sibTrans" cxnId="{9342B186-F6D5-4372-BE0C-1ED5002BCACE}">
      <dgm:prSet/>
      <dgm:spPr/>
      <dgm:t>
        <a:bodyPr/>
        <a:lstStyle/>
        <a:p>
          <a:endParaRPr lang="en-US"/>
        </a:p>
      </dgm:t>
    </dgm:pt>
    <dgm:pt modelId="{8BDED036-8F3B-499A-8BF7-97356C68993C}">
      <dgm:prSet phldrT="[Text]" custT="1"/>
      <dgm:spPr>
        <a:solidFill>
          <a:srgbClr val="00B050"/>
        </a:solidFill>
      </dgm:spPr>
      <dgm:t>
        <a:bodyPr/>
        <a:lstStyle/>
        <a:p>
          <a:r>
            <a:rPr lang="en-US" sz="3200" dirty="0">
              <a:latin typeface="Noto Sans" panose="020B0502040504020204" pitchFamily="34" charset="0"/>
              <a:ea typeface="Noto Sans" panose="020B0502040504020204" pitchFamily="34" charset="0"/>
              <a:cs typeface="Noto Sans" panose="020B0502040504020204" pitchFamily="34" charset="0"/>
            </a:rPr>
            <a:t>Partnership Building</a:t>
          </a:r>
        </a:p>
      </dgm:t>
    </dgm:pt>
    <dgm:pt modelId="{577C10F7-6F3B-4F87-96B2-E80DDB932D12}" type="parTrans" cxnId="{3A053A6D-6918-4E52-8ACA-082338848532}">
      <dgm:prSet/>
      <dgm:spPr/>
      <dgm:t>
        <a:bodyPr/>
        <a:lstStyle/>
        <a:p>
          <a:endParaRPr lang="en-US"/>
        </a:p>
      </dgm:t>
    </dgm:pt>
    <dgm:pt modelId="{4E2B43AC-DB1C-4EC9-B1CC-69F5DE8100DF}" type="sibTrans" cxnId="{3A053A6D-6918-4E52-8ACA-082338848532}">
      <dgm:prSet/>
      <dgm:spPr/>
      <dgm:t>
        <a:bodyPr/>
        <a:lstStyle/>
        <a:p>
          <a:endParaRPr lang="en-US"/>
        </a:p>
      </dgm:t>
    </dgm:pt>
    <dgm:pt modelId="{17960B09-E1DC-4B6C-9F62-6EA4D9EB24D9}">
      <dgm:prSet phldrT="[Text]" custT="1"/>
      <dgm:spPr>
        <a:solidFill>
          <a:schemeClr val="bg2"/>
        </a:solidFill>
      </dgm:spPr>
      <dgm:t>
        <a:bodyPr/>
        <a:lstStyle/>
        <a:p>
          <a:r>
            <a:rPr lang="en-US" sz="3200" dirty="0">
              <a:latin typeface="Noto Sans" panose="020B0502040504020204" pitchFamily="34" charset="0"/>
              <a:ea typeface="Noto Sans" panose="020B0502040504020204" pitchFamily="34" charset="0"/>
              <a:cs typeface="Noto Sans" panose="020B0502040504020204" pitchFamily="34" charset="0"/>
            </a:rPr>
            <a:t>Realistic Expectations</a:t>
          </a:r>
        </a:p>
      </dgm:t>
    </dgm:pt>
    <dgm:pt modelId="{E58A7261-E0A4-4BDB-B95D-3756FF00B1B7}" type="parTrans" cxnId="{02A51888-8C38-4176-8D3E-139AE6A0269A}">
      <dgm:prSet/>
      <dgm:spPr/>
      <dgm:t>
        <a:bodyPr/>
        <a:lstStyle/>
        <a:p>
          <a:endParaRPr lang="en-US"/>
        </a:p>
      </dgm:t>
    </dgm:pt>
    <dgm:pt modelId="{9DA81913-DABE-44BB-8DA1-8C83A38C9869}" type="sibTrans" cxnId="{02A51888-8C38-4176-8D3E-139AE6A0269A}">
      <dgm:prSet/>
      <dgm:spPr/>
      <dgm:t>
        <a:bodyPr/>
        <a:lstStyle/>
        <a:p>
          <a:endParaRPr lang="en-US"/>
        </a:p>
      </dgm:t>
    </dgm:pt>
    <dgm:pt modelId="{55BCA4D1-018F-4F01-BDC8-35B4C88FC499}">
      <dgm:prSet phldrT="[Text]" custT="1"/>
      <dgm:spPr>
        <a:solidFill>
          <a:schemeClr val="accent6"/>
        </a:solidFill>
      </dgm:spPr>
      <dgm:t>
        <a:bodyPr/>
        <a:lstStyle/>
        <a:p>
          <a:r>
            <a:rPr lang="en-US" sz="3200" dirty="0">
              <a:latin typeface="Noto Sans" panose="020B0502040504020204" pitchFamily="34" charset="0"/>
              <a:ea typeface="Noto Sans" panose="020B0502040504020204" pitchFamily="34" charset="0"/>
              <a:cs typeface="Noto Sans" panose="020B0502040504020204" pitchFamily="34" charset="0"/>
            </a:rPr>
            <a:t>Time</a:t>
          </a:r>
        </a:p>
      </dgm:t>
    </dgm:pt>
    <dgm:pt modelId="{5FBB6C03-88CB-4786-B98F-A2E44FC06437}" type="parTrans" cxnId="{938B6720-CC66-4D42-89BA-D52724D880DA}">
      <dgm:prSet/>
      <dgm:spPr/>
      <dgm:t>
        <a:bodyPr/>
        <a:lstStyle/>
        <a:p>
          <a:endParaRPr lang="en-US"/>
        </a:p>
      </dgm:t>
    </dgm:pt>
    <dgm:pt modelId="{8907C20B-89FA-45AA-B184-0EE01EEB0939}" type="sibTrans" cxnId="{938B6720-CC66-4D42-89BA-D52724D880DA}">
      <dgm:prSet/>
      <dgm:spPr/>
      <dgm:t>
        <a:bodyPr/>
        <a:lstStyle/>
        <a:p>
          <a:endParaRPr lang="en-US"/>
        </a:p>
      </dgm:t>
    </dgm:pt>
    <dgm:pt modelId="{2017AB9F-C676-4CF3-8681-9F620F4E138A}" type="pres">
      <dgm:prSet presAssocID="{099CC668-3057-4B53-96C6-CBCD5D96AB34}" presName="diagram" presStyleCnt="0">
        <dgm:presLayoutVars>
          <dgm:dir/>
          <dgm:resizeHandles val="exact"/>
        </dgm:presLayoutVars>
      </dgm:prSet>
      <dgm:spPr/>
    </dgm:pt>
    <dgm:pt modelId="{CB999906-15BF-4B78-9E81-0A61278E9689}" type="pres">
      <dgm:prSet presAssocID="{92C09B6A-0D42-494E-9E9F-22F2672DA993}" presName="node" presStyleLbl="node1" presStyleIdx="0" presStyleCnt="5">
        <dgm:presLayoutVars>
          <dgm:bulletEnabled val="1"/>
        </dgm:presLayoutVars>
      </dgm:prSet>
      <dgm:spPr/>
    </dgm:pt>
    <dgm:pt modelId="{B2451359-0667-43DD-B70B-C899674EB371}" type="pres">
      <dgm:prSet presAssocID="{57FF1BCE-5476-4315-BDCE-A31223C37636}" presName="sibTrans" presStyleCnt="0"/>
      <dgm:spPr/>
    </dgm:pt>
    <dgm:pt modelId="{F3F4DE57-639F-469B-9179-D23316B589D2}" type="pres">
      <dgm:prSet presAssocID="{43746011-38CB-45DF-8E40-0087D81214D8}" presName="node" presStyleLbl="node1" presStyleIdx="1" presStyleCnt="5">
        <dgm:presLayoutVars>
          <dgm:bulletEnabled val="1"/>
        </dgm:presLayoutVars>
      </dgm:prSet>
      <dgm:spPr/>
    </dgm:pt>
    <dgm:pt modelId="{B8A3A553-9898-4DBE-9CC4-B64454458F04}" type="pres">
      <dgm:prSet presAssocID="{BE358975-916B-42BF-8706-69F7EE24A6CD}" presName="sibTrans" presStyleCnt="0"/>
      <dgm:spPr/>
    </dgm:pt>
    <dgm:pt modelId="{9F28A552-1F9D-49F9-AFDF-B1BF075B7FBD}" type="pres">
      <dgm:prSet presAssocID="{8BDED036-8F3B-499A-8BF7-97356C68993C}" presName="node" presStyleLbl="node1" presStyleIdx="2" presStyleCnt="5">
        <dgm:presLayoutVars>
          <dgm:bulletEnabled val="1"/>
        </dgm:presLayoutVars>
      </dgm:prSet>
      <dgm:spPr/>
    </dgm:pt>
    <dgm:pt modelId="{9B8156C5-E3A9-4E5B-B71E-2C3957ED5E9F}" type="pres">
      <dgm:prSet presAssocID="{4E2B43AC-DB1C-4EC9-B1CC-69F5DE8100DF}" presName="sibTrans" presStyleCnt="0"/>
      <dgm:spPr/>
    </dgm:pt>
    <dgm:pt modelId="{2CEF2B50-739F-4EDE-B98B-6AC5365B6485}" type="pres">
      <dgm:prSet presAssocID="{17960B09-E1DC-4B6C-9F62-6EA4D9EB24D9}" presName="node" presStyleLbl="node1" presStyleIdx="3" presStyleCnt="5">
        <dgm:presLayoutVars>
          <dgm:bulletEnabled val="1"/>
        </dgm:presLayoutVars>
      </dgm:prSet>
      <dgm:spPr/>
    </dgm:pt>
    <dgm:pt modelId="{4631F9B8-35EC-4B63-9D30-0794AB33F05B}" type="pres">
      <dgm:prSet presAssocID="{9DA81913-DABE-44BB-8DA1-8C83A38C9869}" presName="sibTrans" presStyleCnt="0"/>
      <dgm:spPr/>
    </dgm:pt>
    <dgm:pt modelId="{7B4DE330-C79E-47AE-AB4D-8ECD3CB5B081}" type="pres">
      <dgm:prSet presAssocID="{55BCA4D1-018F-4F01-BDC8-35B4C88FC499}" presName="node" presStyleLbl="node1" presStyleIdx="4" presStyleCnt="5">
        <dgm:presLayoutVars>
          <dgm:bulletEnabled val="1"/>
        </dgm:presLayoutVars>
      </dgm:prSet>
      <dgm:spPr/>
    </dgm:pt>
  </dgm:ptLst>
  <dgm:cxnLst>
    <dgm:cxn modelId="{3870140B-3CA8-42F5-BFC6-141E2BA8C3E9}" type="presOf" srcId="{55BCA4D1-018F-4F01-BDC8-35B4C88FC499}" destId="{7B4DE330-C79E-47AE-AB4D-8ECD3CB5B081}" srcOrd="0" destOrd="0" presId="urn:microsoft.com/office/officeart/2005/8/layout/default"/>
    <dgm:cxn modelId="{938B6720-CC66-4D42-89BA-D52724D880DA}" srcId="{099CC668-3057-4B53-96C6-CBCD5D96AB34}" destId="{55BCA4D1-018F-4F01-BDC8-35B4C88FC499}" srcOrd="4" destOrd="0" parTransId="{5FBB6C03-88CB-4786-B98F-A2E44FC06437}" sibTransId="{8907C20B-89FA-45AA-B184-0EE01EEB0939}"/>
    <dgm:cxn modelId="{23C07B46-3753-4EF2-8186-4212E9F23B8C}" type="presOf" srcId="{43746011-38CB-45DF-8E40-0087D81214D8}" destId="{F3F4DE57-639F-469B-9179-D23316B589D2}" srcOrd="0" destOrd="0" presId="urn:microsoft.com/office/officeart/2005/8/layout/default"/>
    <dgm:cxn modelId="{3A053A6D-6918-4E52-8ACA-082338848532}" srcId="{099CC668-3057-4B53-96C6-CBCD5D96AB34}" destId="{8BDED036-8F3B-499A-8BF7-97356C68993C}" srcOrd="2" destOrd="0" parTransId="{577C10F7-6F3B-4F87-96B2-E80DDB932D12}" sibTransId="{4E2B43AC-DB1C-4EC9-B1CC-69F5DE8100DF}"/>
    <dgm:cxn modelId="{C9437D74-45CE-474D-A185-609E41290DB9}" srcId="{099CC668-3057-4B53-96C6-CBCD5D96AB34}" destId="{92C09B6A-0D42-494E-9E9F-22F2672DA993}" srcOrd="0" destOrd="0" parTransId="{805E5B1D-2C1D-480F-BFD6-F4BA6DC9032E}" sibTransId="{57FF1BCE-5476-4315-BDCE-A31223C37636}"/>
    <dgm:cxn modelId="{C75F1182-D304-4B6D-B679-96F535D92A33}" type="presOf" srcId="{099CC668-3057-4B53-96C6-CBCD5D96AB34}" destId="{2017AB9F-C676-4CF3-8681-9F620F4E138A}" srcOrd="0" destOrd="0" presId="urn:microsoft.com/office/officeart/2005/8/layout/default"/>
    <dgm:cxn modelId="{9342B186-F6D5-4372-BE0C-1ED5002BCACE}" srcId="{099CC668-3057-4B53-96C6-CBCD5D96AB34}" destId="{43746011-38CB-45DF-8E40-0087D81214D8}" srcOrd="1" destOrd="0" parTransId="{BE6CBC2F-2691-473C-825E-78E590E3A66F}" sibTransId="{BE358975-916B-42BF-8706-69F7EE24A6CD}"/>
    <dgm:cxn modelId="{02A51888-8C38-4176-8D3E-139AE6A0269A}" srcId="{099CC668-3057-4B53-96C6-CBCD5D96AB34}" destId="{17960B09-E1DC-4B6C-9F62-6EA4D9EB24D9}" srcOrd="3" destOrd="0" parTransId="{E58A7261-E0A4-4BDB-B95D-3756FF00B1B7}" sibTransId="{9DA81913-DABE-44BB-8DA1-8C83A38C9869}"/>
    <dgm:cxn modelId="{190F6596-BF33-4BE2-8C52-3BCE61EC2159}" type="presOf" srcId="{92C09B6A-0D42-494E-9E9F-22F2672DA993}" destId="{CB999906-15BF-4B78-9E81-0A61278E9689}" srcOrd="0" destOrd="0" presId="urn:microsoft.com/office/officeart/2005/8/layout/default"/>
    <dgm:cxn modelId="{7872D4C3-7ACF-41CD-B02D-892B2779680E}" type="presOf" srcId="{8BDED036-8F3B-499A-8BF7-97356C68993C}" destId="{9F28A552-1F9D-49F9-AFDF-B1BF075B7FBD}" srcOrd="0" destOrd="0" presId="urn:microsoft.com/office/officeart/2005/8/layout/default"/>
    <dgm:cxn modelId="{B0E460D3-0E39-4333-BA7C-265ACBE92CC3}" type="presOf" srcId="{17960B09-E1DC-4B6C-9F62-6EA4D9EB24D9}" destId="{2CEF2B50-739F-4EDE-B98B-6AC5365B6485}" srcOrd="0" destOrd="0" presId="urn:microsoft.com/office/officeart/2005/8/layout/default"/>
    <dgm:cxn modelId="{D5A390E7-9051-4F60-9262-26BB9BADB09F}" type="presParOf" srcId="{2017AB9F-C676-4CF3-8681-9F620F4E138A}" destId="{CB999906-15BF-4B78-9E81-0A61278E9689}" srcOrd="0" destOrd="0" presId="urn:microsoft.com/office/officeart/2005/8/layout/default"/>
    <dgm:cxn modelId="{A6A4400E-B9D9-426C-9993-1A7A26F459AD}" type="presParOf" srcId="{2017AB9F-C676-4CF3-8681-9F620F4E138A}" destId="{B2451359-0667-43DD-B70B-C899674EB371}" srcOrd="1" destOrd="0" presId="urn:microsoft.com/office/officeart/2005/8/layout/default"/>
    <dgm:cxn modelId="{95DFD62C-EF05-4FCA-B3ED-64F2113D53CA}" type="presParOf" srcId="{2017AB9F-C676-4CF3-8681-9F620F4E138A}" destId="{F3F4DE57-639F-469B-9179-D23316B589D2}" srcOrd="2" destOrd="0" presId="urn:microsoft.com/office/officeart/2005/8/layout/default"/>
    <dgm:cxn modelId="{D6320145-3660-46AA-8E73-3F0DC11975B2}" type="presParOf" srcId="{2017AB9F-C676-4CF3-8681-9F620F4E138A}" destId="{B8A3A553-9898-4DBE-9CC4-B64454458F04}" srcOrd="3" destOrd="0" presId="urn:microsoft.com/office/officeart/2005/8/layout/default"/>
    <dgm:cxn modelId="{DDF5D1DC-B0C1-4F7B-B5F7-EB1EA8E1E4E1}" type="presParOf" srcId="{2017AB9F-C676-4CF3-8681-9F620F4E138A}" destId="{9F28A552-1F9D-49F9-AFDF-B1BF075B7FBD}" srcOrd="4" destOrd="0" presId="urn:microsoft.com/office/officeart/2005/8/layout/default"/>
    <dgm:cxn modelId="{6D165D5E-9A63-4566-A36B-020A2830CA58}" type="presParOf" srcId="{2017AB9F-C676-4CF3-8681-9F620F4E138A}" destId="{9B8156C5-E3A9-4E5B-B71E-2C3957ED5E9F}" srcOrd="5" destOrd="0" presId="urn:microsoft.com/office/officeart/2005/8/layout/default"/>
    <dgm:cxn modelId="{742CDF17-C261-417D-85EA-FFCFD7AEB351}" type="presParOf" srcId="{2017AB9F-C676-4CF3-8681-9F620F4E138A}" destId="{2CEF2B50-739F-4EDE-B98B-6AC5365B6485}" srcOrd="6" destOrd="0" presId="urn:microsoft.com/office/officeart/2005/8/layout/default"/>
    <dgm:cxn modelId="{E4A82513-D51D-4A3B-B1D7-B3CECF3BCDC2}" type="presParOf" srcId="{2017AB9F-C676-4CF3-8681-9F620F4E138A}" destId="{4631F9B8-35EC-4B63-9D30-0794AB33F05B}" srcOrd="7" destOrd="0" presId="urn:microsoft.com/office/officeart/2005/8/layout/default"/>
    <dgm:cxn modelId="{165642BD-72AC-486D-9C94-C27E3763BA68}" type="presParOf" srcId="{2017AB9F-C676-4CF3-8681-9F620F4E138A}" destId="{7B4DE330-C79E-47AE-AB4D-8ECD3CB5B081}"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DD5CB8A-C114-4654-B58A-DD51FA7D8B35}" type="doc">
      <dgm:prSet loTypeId="urn:microsoft.com/office/officeart/2005/8/layout/cycle3" loCatId="cycle" qsTypeId="urn:microsoft.com/office/officeart/2005/8/quickstyle/simple1" qsCatId="simple" csTypeId="urn:microsoft.com/office/officeart/2005/8/colors/colorful1" csCatId="colorful" phldr="1"/>
      <dgm:spPr/>
      <dgm:t>
        <a:bodyPr/>
        <a:lstStyle/>
        <a:p>
          <a:endParaRPr lang="en-US"/>
        </a:p>
      </dgm:t>
    </dgm:pt>
    <dgm:pt modelId="{A7BB1579-C1CE-4907-88D1-E261266CD377}">
      <dgm:prSet/>
      <dgm:spPr>
        <a:solidFill>
          <a:schemeClr val="tx2"/>
        </a:solidFill>
      </dgm:spPr>
      <dgm:t>
        <a:bodyPr/>
        <a:lstStyle/>
        <a:p>
          <a:r>
            <a:rPr lang="en-US" dirty="0">
              <a:latin typeface="Noto Sans" panose="020B0502040504020204" pitchFamily="34" charset="0"/>
              <a:ea typeface="Noto Sans" panose="020B0502040504020204" pitchFamily="34" charset="0"/>
              <a:cs typeface="Noto Sans" panose="020B0502040504020204" pitchFamily="34" charset="0"/>
            </a:rPr>
            <a:t>Be open &amp; honest about your strengths and weaknesses.</a:t>
          </a:r>
        </a:p>
      </dgm:t>
    </dgm:pt>
    <dgm:pt modelId="{15A42E95-FD50-4163-A4B6-D526E5762ACC}" type="parTrans" cxnId="{95DFFD19-EE9E-4047-A8A2-5266191338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8552A84-E0AB-459E-9293-5893124463BC}" type="sibTrans" cxnId="{95DFFD19-EE9E-4047-A8A2-5266191338CB}">
      <dgm:prSet phldrT="1"/>
      <dgm:spPr>
        <a:solidFill>
          <a:schemeClr val="accent1">
            <a:lumMod val="20000"/>
            <a:lumOff val="80000"/>
          </a:schemeClr>
        </a:solidFill>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495DDEFB-9EBE-4CC2-A6AC-65CA81A4ED8E}">
      <dgm:prSet/>
      <dgm:spPr>
        <a:solidFill>
          <a:schemeClr val="accent1"/>
        </a:solidFill>
      </dgm:spPr>
      <dgm:t>
        <a:bodyPr/>
        <a:lstStyle/>
        <a:p>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Develop you program goals and action plan(s).</a:t>
          </a:r>
        </a:p>
      </dgm:t>
    </dgm:pt>
    <dgm:pt modelId="{C28AC0A0-A33E-4D02-BC41-06045EABE7E4}" type="parTrans" cxnId="{AB9D4E44-7CE2-4908-988A-DD2181B2451D}">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65745CA-4921-4EF4-89A8-DFB7D6E7A648}" type="sibTrans" cxnId="{AB9D4E44-7CE2-4908-988A-DD2181B2451D}">
      <dgm:prSet phldrT="2"/>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A3A824B-D00F-4D49-8C94-0F829182C3A2}">
      <dgm:prSet/>
      <dgm:spPr>
        <a:solidFill>
          <a:schemeClr val="accent2"/>
        </a:solidFill>
      </dgm:spPr>
      <dgm:t>
        <a:bodyPr/>
        <a:lstStyle/>
        <a:p>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Work to foster the mentoring relationship.</a:t>
          </a:r>
        </a:p>
      </dgm:t>
    </dgm:pt>
    <dgm:pt modelId="{5A1D8101-5023-45BD-9701-0823259D27F0}" type="parTrans" cxnId="{D38F22A0-88F0-43AB-B9DE-5B691E713CA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B34D551-6E94-4023-BA54-46F6771436FE}" type="sibTrans" cxnId="{D38F22A0-88F0-43AB-B9DE-5B691E713CAB}">
      <dgm:prSet phldrT="3"/>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1B4FF17-AB72-42CB-8098-822B9E7D3774}">
      <dgm:prSet/>
      <dgm:spPr/>
      <dgm:t>
        <a:bodyPr/>
        <a:lstStyle/>
        <a:p>
          <a:r>
            <a:rPr lang="en-US" dirty="0">
              <a:solidFill>
                <a:schemeClr val="bg1"/>
              </a:solidFill>
              <a:latin typeface="Noto Sans" panose="020B0502040504020204" pitchFamily="34" charset="0"/>
              <a:ea typeface="Noto Sans" panose="020B0502040504020204" pitchFamily="34" charset="0"/>
              <a:cs typeface="Noto Sans" panose="020B0502040504020204" pitchFamily="34" charset="0"/>
            </a:rPr>
            <a:t>Maintain communication and follow through. </a:t>
          </a:r>
        </a:p>
      </dgm:t>
    </dgm:pt>
    <dgm:pt modelId="{56BC34B8-7A50-4773-9C65-3964B7FA2D5E}" type="parTrans" cxnId="{C3BAE3F1-42D9-4302-91E9-05C6A5BA966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A68F303-DFAA-4B65-AFC2-2BCDD0084FD7}" type="sibTrans" cxnId="{C3BAE3F1-42D9-4302-91E9-05C6A5BA966B}">
      <dgm:prSet phldrT="4"/>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C203423-5B15-4EE7-AD8B-8C1C6B91238D}" type="pres">
      <dgm:prSet presAssocID="{EDD5CB8A-C114-4654-B58A-DD51FA7D8B35}" presName="Name0" presStyleCnt="0">
        <dgm:presLayoutVars>
          <dgm:dir/>
          <dgm:resizeHandles val="exact"/>
        </dgm:presLayoutVars>
      </dgm:prSet>
      <dgm:spPr/>
    </dgm:pt>
    <dgm:pt modelId="{A4BF4230-CA7D-4272-9BC7-F362616129FB}" type="pres">
      <dgm:prSet presAssocID="{EDD5CB8A-C114-4654-B58A-DD51FA7D8B35}" presName="cycle" presStyleCnt="0"/>
      <dgm:spPr/>
    </dgm:pt>
    <dgm:pt modelId="{040CED82-D28B-4C47-97F2-AF82B4532B4D}" type="pres">
      <dgm:prSet presAssocID="{A7BB1579-C1CE-4907-88D1-E261266CD377}" presName="nodeFirstNode" presStyleLbl="node1" presStyleIdx="0" presStyleCnt="4">
        <dgm:presLayoutVars>
          <dgm:bulletEnabled val="1"/>
        </dgm:presLayoutVars>
      </dgm:prSet>
      <dgm:spPr/>
    </dgm:pt>
    <dgm:pt modelId="{18634AE2-F394-4540-98B4-825371E65D49}" type="pres">
      <dgm:prSet presAssocID="{18552A84-E0AB-459E-9293-5893124463BC}" presName="sibTransFirstNode" presStyleLbl="bgShp" presStyleIdx="0" presStyleCnt="1"/>
      <dgm:spPr/>
    </dgm:pt>
    <dgm:pt modelId="{D079100F-B4B2-4ECC-A319-97CB556D6590}" type="pres">
      <dgm:prSet presAssocID="{495DDEFB-9EBE-4CC2-A6AC-65CA81A4ED8E}" presName="nodeFollowingNodes" presStyleLbl="node1" presStyleIdx="1" presStyleCnt="4">
        <dgm:presLayoutVars>
          <dgm:bulletEnabled val="1"/>
        </dgm:presLayoutVars>
      </dgm:prSet>
      <dgm:spPr/>
    </dgm:pt>
    <dgm:pt modelId="{64A04B3A-AC84-4E8A-8887-0778A3F02996}" type="pres">
      <dgm:prSet presAssocID="{0A3A824B-D00F-4D49-8C94-0F829182C3A2}" presName="nodeFollowingNodes" presStyleLbl="node1" presStyleIdx="2" presStyleCnt="4">
        <dgm:presLayoutVars>
          <dgm:bulletEnabled val="1"/>
        </dgm:presLayoutVars>
      </dgm:prSet>
      <dgm:spPr/>
    </dgm:pt>
    <dgm:pt modelId="{5064E753-AE15-4730-BD54-8F8C8B5EE644}" type="pres">
      <dgm:prSet presAssocID="{71B4FF17-AB72-42CB-8098-822B9E7D3774}" presName="nodeFollowingNodes" presStyleLbl="node1" presStyleIdx="3" presStyleCnt="4">
        <dgm:presLayoutVars>
          <dgm:bulletEnabled val="1"/>
        </dgm:presLayoutVars>
      </dgm:prSet>
      <dgm:spPr/>
    </dgm:pt>
  </dgm:ptLst>
  <dgm:cxnLst>
    <dgm:cxn modelId="{95DFFD19-EE9E-4047-A8A2-5266191338CB}" srcId="{EDD5CB8A-C114-4654-B58A-DD51FA7D8B35}" destId="{A7BB1579-C1CE-4907-88D1-E261266CD377}" srcOrd="0" destOrd="0" parTransId="{15A42E95-FD50-4163-A4B6-D526E5762ACC}" sibTransId="{18552A84-E0AB-459E-9293-5893124463BC}"/>
    <dgm:cxn modelId="{A54E5E26-A7A8-49E5-AC39-E6925443B300}" type="presOf" srcId="{A7BB1579-C1CE-4907-88D1-E261266CD377}" destId="{040CED82-D28B-4C47-97F2-AF82B4532B4D}" srcOrd="0" destOrd="0" presId="urn:microsoft.com/office/officeart/2005/8/layout/cycle3"/>
    <dgm:cxn modelId="{D9CD2E3B-F936-46CC-868A-70A618AEBA77}" type="presOf" srcId="{EDD5CB8A-C114-4654-B58A-DD51FA7D8B35}" destId="{6C203423-5B15-4EE7-AD8B-8C1C6B91238D}" srcOrd="0" destOrd="0" presId="urn:microsoft.com/office/officeart/2005/8/layout/cycle3"/>
    <dgm:cxn modelId="{AB9D4E44-7CE2-4908-988A-DD2181B2451D}" srcId="{EDD5CB8A-C114-4654-B58A-DD51FA7D8B35}" destId="{495DDEFB-9EBE-4CC2-A6AC-65CA81A4ED8E}" srcOrd="1" destOrd="0" parTransId="{C28AC0A0-A33E-4D02-BC41-06045EABE7E4}" sibTransId="{165745CA-4921-4EF4-89A8-DFB7D6E7A648}"/>
    <dgm:cxn modelId="{03ED456E-C792-425E-A0BF-379F4959852A}" type="presOf" srcId="{71B4FF17-AB72-42CB-8098-822B9E7D3774}" destId="{5064E753-AE15-4730-BD54-8F8C8B5EE644}" srcOrd="0" destOrd="0" presId="urn:microsoft.com/office/officeart/2005/8/layout/cycle3"/>
    <dgm:cxn modelId="{3B55A950-79A4-40E9-9735-F40D6F571C45}" type="presOf" srcId="{18552A84-E0AB-459E-9293-5893124463BC}" destId="{18634AE2-F394-4540-98B4-825371E65D49}" srcOrd="0" destOrd="0" presId="urn:microsoft.com/office/officeart/2005/8/layout/cycle3"/>
    <dgm:cxn modelId="{D38F22A0-88F0-43AB-B9DE-5B691E713CAB}" srcId="{EDD5CB8A-C114-4654-B58A-DD51FA7D8B35}" destId="{0A3A824B-D00F-4D49-8C94-0F829182C3A2}" srcOrd="2" destOrd="0" parTransId="{5A1D8101-5023-45BD-9701-0823259D27F0}" sibTransId="{6B34D551-6E94-4023-BA54-46F6771436FE}"/>
    <dgm:cxn modelId="{09DB99A4-6712-4A56-B057-2A2995308083}" type="presOf" srcId="{0A3A824B-D00F-4D49-8C94-0F829182C3A2}" destId="{64A04B3A-AC84-4E8A-8887-0778A3F02996}" srcOrd="0" destOrd="0" presId="urn:microsoft.com/office/officeart/2005/8/layout/cycle3"/>
    <dgm:cxn modelId="{59056AC4-1A38-4B88-8631-8DD08E4AE5B9}" type="presOf" srcId="{495DDEFB-9EBE-4CC2-A6AC-65CA81A4ED8E}" destId="{D079100F-B4B2-4ECC-A319-97CB556D6590}" srcOrd="0" destOrd="0" presId="urn:microsoft.com/office/officeart/2005/8/layout/cycle3"/>
    <dgm:cxn modelId="{C3BAE3F1-42D9-4302-91E9-05C6A5BA966B}" srcId="{EDD5CB8A-C114-4654-B58A-DD51FA7D8B35}" destId="{71B4FF17-AB72-42CB-8098-822B9E7D3774}" srcOrd="3" destOrd="0" parTransId="{56BC34B8-7A50-4773-9C65-3964B7FA2D5E}" sibTransId="{3A68F303-DFAA-4B65-AFC2-2BCDD0084FD7}"/>
    <dgm:cxn modelId="{E1D6E219-01DE-45F6-B5D6-96C99FB1F751}" type="presParOf" srcId="{6C203423-5B15-4EE7-AD8B-8C1C6B91238D}" destId="{A4BF4230-CA7D-4272-9BC7-F362616129FB}" srcOrd="0" destOrd="0" presId="urn:microsoft.com/office/officeart/2005/8/layout/cycle3"/>
    <dgm:cxn modelId="{64E04A69-AE0C-40BD-9737-6E9E22B1716F}" type="presParOf" srcId="{A4BF4230-CA7D-4272-9BC7-F362616129FB}" destId="{040CED82-D28B-4C47-97F2-AF82B4532B4D}" srcOrd="0" destOrd="0" presId="urn:microsoft.com/office/officeart/2005/8/layout/cycle3"/>
    <dgm:cxn modelId="{69B9AFE7-737B-40FD-A4BD-BCAF9539993C}" type="presParOf" srcId="{A4BF4230-CA7D-4272-9BC7-F362616129FB}" destId="{18634AE2-F394-4540-98B4-825371E65D49}" srcOrd="1" destOrd="0" presId="urn:microsoft.com/office/officeart/2005/8/layout/cycle3"/>
    <dgm:cxn modelId="{C2A8241F-4B32-40C8-A2CB-7EE3B7F8273D}" type="presParOf" srcId="{A4BF4230-CA7D-4272-9BC7-F362616129FB}" destId="{D079100F-B4B2-4ECC-A319-97CB556D6590}" srcOrd="2" destOrd="0" presId="urn:microsoft.com/office/officeart/2005/8/layout/cycle3"/>
    <dgm:cxn modelId="{113BEE24-9686-467B-92E0-470B256189B0}" type="presParOf" srcId="{A4BF4230-CA7D-4272-9BC7-F362616129FB}" destId="{64A04B3A-AC84-4E8A-8887-0778A3F02996}" srcOrd="3" destOrd="0" presId="urn:microsoft.com/office/officeart/2005/8/layout/cycle3"/>
    <dgm:cxn modelId="{52975059-A7B3-4D42-96D7-7B90BEE8679A}" type="presParOf" srcId="{A4BF4230-CA7D-4272-9BC7-F362616129FB}" destId="{5064E753-AE15-4730-BD54-8F8C8B5EE644}" srcOrd="4"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999906-15BF-4B78-9E81-0A61278E9689}">
      <dsp:nvSpPr>
        <dsp:cNvPr id="0" name=""/>
        <dsp:cNvSpPr/>
      </dsp:nvSpPr>
      <dsp:spPr>
        <a:xfrm>
          <a:off x="0" y="58578"/>
          <a:ext cx="3286125" cy="1971675"/>
        </a:xfrm>
        <a:prstGeom prst="rect">
          <a:avLst/>
        </a:prstGeom>
        <a:solidFill>
          <a:schemeClr val="accent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Noto Sans" panose="020B0502040504020204" pitchFamily="34" charset="0"/>
              <a:ea typeface="Noto Sans" panose="020B0502040504020204" pitchFamily="34" charset="0"/>
              <a:cs typeface="Noto Sans" panose="020B0502040504020204" pitchFamily="34" charset="0"/>
            </a:rPr>
            <a:t>Respect</a:t>
          </a:r>
        </a:p>
      </dsp:txBody>
      <dsp:txXfrm>
        <a:off x="0" y="58578"/>
        <a:ext cx="3286125" cy="1971675"/>
      </dsp:txXfrm>
    </dsp:sp>
    <dsp:sp modelId="{F3F4DE57-639F-469B-9179-D23316B589D2}">
      <dsp:nvSpPr>
        <dsp:cNvPr id="0" name=""/>
        <dsp:cNvSpPr/>
      </dsp:nvSpPr>
      <dsp:spPr>
        <a:xfrm>
          <a:off x="3614737" y="58578"/>
          <a:ext cx="3286125" cy="1971675"/>
        </a:xfrm>
        <a:prstGeom prst="rect">
          <a:avLst/>
        </a:prstGeom>
        <a:solidFill>
          <a:schemeClr val="accent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Noto Sans" panose="020B0502040504020204" pitchFamily="34" charset="0"/>
              <a:ea typeface="Noto Sans" panose="020B0502040504020204" pitchFamily="34" charset="0"/>
              <a:cs typeface="Noto Sans" panose="020B0502040504020204" pitchFamily="34" charset="0"/>
            </a:rPr>
            <a:t>Trust</a:t>
          </a:r>
        </a:p>
      </dsp:txBody>
      <dsp:txXfrm>
        <a:off x="3614737" y="58578"/>
        <a:ext cx="3286125" cy="1971675"/>
      </dsp:txXfrm>
    </dsp:sp>
    <dsp:sp modelId="{9F28A552-1F9D-49F9-AFDF-B1BF075B7FBD}">
      <dsp:nvSpPr>
        <dsp:cNvPr id="0" name=""/>
        <dsp:cNvSpPr/>
      </dsp:nvSpPr>
      <dsp:spPr>
        <a:xfrm>
          <a:off x="7229475" y="58578"/>
          <a:ext cx="3286125" cy="1971675"/>
        </a:xfrm>
        <a:prstGeom prst="rect">
          <a:avLst/>
        </a:prstGeom>
        <a:solidFill>
          <a:srgbClr val="00B05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Noto Sans" panose="020B0502040504020204" pitchFamily="34" charset="0"/>
              <a:ea typeface="Noto Sans" panose="020B0502040504020204" pitchFamily="34" charset="0"/>
              <a:cs typeface="Noto Sans" panose="020B0502040504020204" pitchFamily="34" charset="0"/>
            </a:rPr>
            <a:t>Partnership Building</a:t>
          </a:r>
        </a:p>
      </dsp:txBody>
      <dsp:txXfrm>
        <a:off x="7229475" y="58578"/>
        <a:ext cx="3286125" cy="1971675"/>
      </dsp:txXfrm>
    </dsp:sp>
    <dsp:sp modelId="{2CEF2B50-739F-4EDE-B98B-6AC5365B6485}">
      <dsp:nvSpPr>
        <dsp:cNvPr id="0" name=""/>
        <dsp:cNvSpPr/>
      </dsp:nvSpPr>
      <dsp:spPr>
        <a:xfrm>
          <a:off x="1807368" y="2358866"/>
          <a:ext cx="3286125" cy="1971675"/>
        </a:xfrm>
        <a:prstGeom prst="rect">
          <a:avLst/>
        </a:prstGeom>
        <a:solidFill>
          <a:schemeClr val="bg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Noto Sans" panose="020B0502040504020204" pitchFamily="34" charset="0"/>
              <a:ea typeface="Noto Sans" panose="020B0502040504020204" pitchFamily="34" charset="0"/>
              <a:cs typeface="Noto Sans" panose="020B0502040504020204" pitchFamily="34" charset="0"/>
            </a:rPr>
            <a:t>Realistic Expectations</a:t>
          </a:r>
        </a:p>
      </dsp:txBody>
      <dsp:txXfrm>
        <a:off x="1807368" y="2358866"/>
        <a:ext cx="3286125" cy="1971675"/>
      </dsp:txXfrm>
    </dsp:sp>
    <dsp:sp modelId="{7B4DE330-C79E-47AE-AB4D-8ECD3CB5B081}">
      <dsp:nvSpPr>
        <dsp:cNvPr id="0" name=""/>
        <dsp:cNvSpPr/>
      </dsp:nvSpPr>
      <dsp:spPr>
        <a:xfrm>
          <a:off x="5422106" y="2358866"/>
          <a:ext cx="3286125" cy="1971675"/>
        </a:xfrm>
        <a:prstGeom prst="rect">
          <a:avLst/>
        </a:prstGeom>
        <a:solidFill>
          <a:schemeClr val="accent6"/>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Noto Sans" panose="020B0502040504020204" pitchFamily="34" charset="0"/>
              <a:ea typeface="Noto Sans" panose="020B0502040504020204" pitchFamily="34" charset="0"/>
              <a:cs typeface="Noto Sans" panose="020B0502040504020204" pitchFamily="34" charset="0"/>
            </a:rPr>
            <a:t>Time</a:t>
          </a:r>
        </a:p>
      </dsp:txBody>
      <dsp:txXfrm>
        <a:off x="5422106" y="2358866"/>
        <a:ext cx="3286125" cy="19716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634AE2-F394-4540-98B4-825371E65D49}">
      <dsp:nvSpPr>
        <dsp:cNvPr id="0" name=""/>
        <dsp:cNvSpPr/>
      </dsp:nvSpPr>
      <dsp:spPr>
        <a:xfrm>
          <a:off x="662736" y="143085"/>
          <a:ext cx="3856126" cy="3856126"/>
        </a:xfrm>
        <a:prstGeom prst="circularArrow">
          <a:avLst>
            <a:gd name="adj1" fmla="val 4668"/>
            <a:gd name="adj2" fmla="val 272909"/>
            <a:gd name="adj3" fmla="val 13066804"/>
            <a:gd name="adj4" fmla="val 17872485"/>
            <a:gd name="adj5" fmla="val 4847"/>
          </a:avLst>
        </a:prstGeom>
        <a:solidFill>
          <a:schemeClr val="accent1">
            <a:lumMod val="20000"/>
            <a:lumOff val="80000"/>
          </a:schemeClr>
        </a:solidFill>
        <a:ln>
          <a:noFill/>
        </a:ln>
        <a:effectLst/>
      </dsp:spPr>
      <dsp:style>
        <a:lnRef idx="0">
          <a:scrgbClr r="0" g="0" b="0"/>
        </a:lnRef>
        <a:fillRef idx="1">
          <a:scrgbClr r="0" g="0" b="0"/>
        </a:fillRef>
        <a:effectRef idx="0">
          <a:scrgbClr r="0" g="0" b="0"/>
        </a:effectRef>
        <a:fontRef idx="minor"/>
      </dsp:style>
    </dsp:sp>
    <dsp:sp modelId="{040CED82-D28B-4C47-97F2-AF82B4532B4D}">
      <dsp:nvSpPr>
        <dsp:cNvPr id="0" name=""/>
        <dsp:cNvSpPr/>
      </dsp:nvSpPr>
      <dsp:spPr>
        <a:xfrm>
          <a:off x="1385217" y="207322"/>
          <a:ext cx="2411164" cy="1205582"/>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Noto Sans" panose="020B0502040504020204" pitchFamily="34" charset="0"/>
              <a:ea typeface="Noto Sans" panose="020B0502040504020204" pitchFamily="34" charset="0"/>
              <a:cs typeface="Noto Sans" panose="020B0502040504020204" pitchFamily="34" charset="0"/>
            </a:rPr>
            <a:t>Be open &amp; honest about your strengths and weaknesses.</a:t>
          </a:r>
        </a:p>
      </dsp:txBody>
      <dsp:txXfrm>
        <a:off x="1444069" y="266174"/>
        <a:ext cx="2293460" cy="1087878"/>
      </dsp:txXfrm>
    </dsp:sp>
    <dsp:sp modelId="{D079100F-B4B2-4ECC-A319-97CB556D6590}">
      <dsp:nvSpPr>
        <dsp:cNvPr id="0" name=""/>
        <dsp:cNvSpPr/>
      </dsp:nvSpPr>
      <dsp:spPr>
        <a:xfrm>
          <a:off x="2769823" y="1591927"/>
          <a:ext cx="2411164" cy="1205582"/>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Develop you program goals and action plan(s).</a:t>
          </a:r>
        </a:p>
      </dsp:txBody>
      <dsp:txXfrm>
        <a:off x="2828675" y="1650779"/>
        <a:ext cx="2293460" cy="1087878"/>
      </dsp:txXfrm>
    </dsp:sp>
    <dsp:sp modelId="{64A04B3A-AC84-4E8A-8887-0778A3F02996}">
      <dsp:nvSpPr>
        <dsp:cNvPr id="0" name=""/>
        <dsp:cNvSpPr/>
      </dsp:nvSpPr>
      <dsp:spPr>
        <a:xfrm>
          <a:off x="1385217" y="2976533"/>
          <a:ext cx="2411164" cy="1205582"/>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Work to foster the mentoring relationship.</a:t>
          </a:r>
        </a:p>
      </dsp:txBody>
      <dsp:txXfrm>
        <a:off x="1444069" y="3035385"/>
        <a:ext cx="2293460" cy="1087878"/>
      </dsp:txXfrm>
    </dsp:sp>
    <dsp:sp modelId="{5064E753-AE15-4730-BD54-8F8C8B5EE644}">
      <dsp:nvSpPr>
        <dsp:cNvPr id="0" name=""/>
        <dsp:cNvSpPr/>
      </dsp:nvSpPr>
      <dsp:spPr>
        <a:xfrm>
          <a:off x="612" y="1591927"/>
          <a:ext cx="2411164" cy="1205582"/>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bg1"/>
              </a:solidFill>
              <a:latin typeface="Noto Sans" panose="020B0502040504020204" pitchFamily="34" charset="0"/>
              <a:ea typeface="Noto Sans" panose="020B0502040504020204" pitchFamily="34" charset="0"/>
              <a:cs typeface="Noto Sans" panose="020B0502040504020204" pitchFamily="34" charset="0"/>
            </a:rPr>
            <a:t>Maintain communication and follow through. </a:t>
          </a:r>
        </a:p>
      </dsp:txBody>
      <dsp:txXfrm>
        <a:off x="59464" y="1650779"/>
        <a:ext cx="2293460" cy="108787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https://storyset.com/people</a:t>
            </a:r>
          </a:p>
        </p:txBody>
      </p:sp>
      <p:sp>
        <p:nvSpPr>
          <p:cNvPr id="4" name="Slide Number Placeholder 3"/>
          <p:cNvSpPr>
            <a:spLocks noGrp="1"/>
          </p:cNvSpPr>
          <p:nvPr>
            <p:ph type="sldNum" sz="quarter" idx="5"/>
          </p:nvPr>
        </p:nvSpPr>
        <p:spPr/>
        <p:txBody>
          <a:bodyPr/>
          <a:lstStyle/>
          <a:p>
            <a:fld id="{2688F7FD-9963-504F-A0D1-464C24FD4C7C}" type="slidenum">
              <a:rPr lang="en-GB" smtClean="0"/>
              <a:pPr/>
              <a:t>4</a:t>
            </a:fld>
            <a:endParaRPr lang="en-GB"/>
          </a:p>
        </p:txBody>
      </p:sp>
    </p:spTree>
    <p:extLst>
      <p:ext uri="{BB962C8B-B14F-4D97-AF65-F5344CB8AC3E}">
        <p14:creationId xmlns:p14="http://schemas.microsoft.com/office/powerpoint/2010/main" val="303642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688F7FD-9963-504F-A0D1-464C24FD4C7C}" type="slidenum">
              <a:rPr lang="en-GB" smtClean="0"/>
              <a:pPr/>
              <a:t>5</a:t>
            </a:fld>
            <a:endParaRPr lang="en-GB"/>
          </a:p>
        </p:txBody>
      </p:sp>
    </p:spTree>
    <p:extLst>
      <p:ext uri="{BB962C8B-B14F-4D97-AF65-F5344CB8AC3E}">
        <p14:creationId xmlns:p14="http://schemas.microsoft.com/office/powerpoint/2010/main" val="3326389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https://blog.searchinstitute.org/value-social-capital</a:t>
            </a:r>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821492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Noto Sans" panose="020B0502040504020204" pitchFamily="34" charset="0"/>
                <a:ea typeface="Arial" panose="020B0604020202020204" pitchFamily="34" charset="0"/>
                <a:cs typeface="Arial" panose="020B0604020202020204" pitchFamily="34" charset="0"/>
              </a:rPr>
              <a:t>The 40 Developmental Assets® Copyright ©1997 Search Institute®, 2550 University Ave West, Suite 200N, St. Paul, MN 55114; 800-888-7828; searchinstitute.org. All rights reserved.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3854976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https://blog.searchinstitute.org/value-social-capital</a:t>
            </a:r>
          </a:p>
        </p:txBody>
      </p:sp>
      <p:sp>
        <p:nvSpPr>
          <p:cNvPr id="4" name="Slide Number Placeholder 3"/>
          <p:cNvSpPr>
            <a:spLocks noGrp="1"/>
          </p:cNvSpPr>
          <p:nvPr>
            <p:ph type="sldNum" sz="quarter" idx="5"/>
          </p:nvPr>
        </p:nvSpPr>
        <p:spPr/>
        <p:txBody>
          <a:bodyPr/>
          <a:lstStyle/>
          <a:p>
            <a:fld id="{2688F7FD-9963-504F-A0D1-464C24FD4C7C}" type="slidenum">
              <a:rPr lang="en-GB" smtClean="0"/>
              <a:pPr/>
              <a:t>8</a:t>
            </a:fld>
            <a:endParaRPr lang="en-GB"/>
          </a:p>
        </p:txBody>
      </p:sp>
    </p:spTree>
    <p:extLst>
      <p:ext uri="{BB962C8B-B14F-4D97-AF65-F5344CB8AC3E}">
        <p14:creationId xmlns:p14="http://schemas.microsoft.com/office/powerpoint/2010/main" val="3639317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1C6DB4BF-CC76-491E-8D39-E1322DF07A4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B5B7AB3A-B700-4359-A1E6-3A2425FFB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 Build trust through communication, being available, reliable and loyal to each other.</a:t>
            </a:r>
          </a:p>
          <a:p>
            <a:pPr eaLnBrk="1" hangingPunct="1">
              <a:spcBef>
                <a:spcPct val="0"/>
              </a:spcBef>
            </a:pPr>
            <a:r>
              <a:rPr lang="en-US" altLang="en-US" dirty="0"/>
              <a:t>- Adhere to confidentiality agreement.</a:t>
            </a:r>
          </a:p>
          <a:p>
            <a:pPr eaLnBrk="1" hangingPunct="1">
              <a:spcBef>
                <a:spcPct val="0"/>
              </a:spcBef>
            </a:pPr>
            <a:r>
              <a:rPr lang="en-US" altLang="en-US" sz="1200" dirty="0"/>
              <a:t>-M</a:t>
            </a:r>
            <a:r>
              <a:rPr lang="en-US" altLang="en-US" sz="1000" dirty="0"/>
              <a:t>entor encourages the mentee to have realistic expectations of the mentee</a:t>
            </a:r>
            <a:r>
              <a:rPr lang="ja-JP" altLang="en-US" sz="1000" dirty="0"/>
              <a:t>’</a:t>
            </a:r>
            <a:r>
              <a:rPr lang="en-US" altLang="ja-JP" sz="1000" dirty="0"/>
              <a:t>s capabilities to:</a:t>
            </a:r>
          </a:p>
          <a:p>
            <a:pPr lvl="1" eaLnBrk="1" hangingPunct="1">
              <a:spcBef>
                <a:spcPct val="0"/>
              </a:spcBef>
              <a:buFontTx/>
              <a:buChar char="•"/>
            </a:pPr>
            <a:r>
              <a:rPr lang="en-US" altLang="en-US" sz="1000" dirty="0"/>
              <a:t>Time commitment</a:t>
            </a:r>
          </a:p>
          <a:p>
            <a:pPr lvl="1" eaLnBrk="1" hangingPunct="1">
              <a:spcBef>
                <a:spcPct val="0"/>
              </a:spcBef>
              <a:buFontTx/>
              <a:buChar char="•"/>
            </a:pPr>
            <a:r>
              <a:rPr lang="en-US" altLang="en-US" sz="1000" dirty="0"/>
              <a:t>What the mentee must do to earn the mentee</a:t>
            </a:r>
            <a:r>
              <a:rPr lang="ja-JP" altLang="en-US" sz="1000" dirty="0"/>
              <a:t>’</a:t>
            </a:r>
            <a:r>
              <a:rPr lang="en-US" altLang="ja-JP" sz="1000" dirty="0"/>
              <a:t>s traits, abilities, talents, beliefs, and roles</a:t>
            </a:r>
          </a:p>
          <a:p>
            <a:pPr eaLnBrk="1" hangingPunct="1">
              <a:spcBef>
                <a:spcPct val="0"/>
              </a:spcBef>
              <a:buFontTx/>
              <a:buNone/>
            </a:pPr>
            <a:r>
              <a:rPr lang="en-US" altLang="en-US" sz="1000" dirty="0"/>
              <a:t>- Set aside the time to meet, whether in person, Skype, email or telephone</a:t>
            </a:r>
          </a:p>
          <a:p>
            <a:pPr lvl="1" eaLnBrk="1" hangingPunct="1">
              <a:spcBef>
                <a:spcPct val="0"/>
              </a:spcBef>
              <a:buFontTx/>
              <a:buChar char="•"/>
            </a:pPr>
            <a:r>
              <a:rPr lang="en-US" altLang="en-US" sz="1000" dirty="0"/>
              <a:t>Don</a:t>
            </a:r>
            <a:r>
              <a:rPr lang="ja-JP" altLang="en-US" sz="1000" dirty="0"/>
              <a:t>’</a:t>
            </a:r>
            <a:r>
              <a:rPr lang="en-US" altLang="ja-JP" sz="1000" dirty="0"/>
              <a:t>t change times unless absolutely necessary</a:t>
            </a:r>
          </a:p>
          <a:p>
            <a:pPr lvl="1" eaLnBrk="1" hangingPunct="1">
              <a:spcBef>
                <a:spcPct val="0"/>
              </a:spcBef>
              <a:buFontTx/>
              <a:buChar char="•"/>
            </a:pPr>
            <a:r>
              <a:rPr lang="en-US" altLang="en-US" sz="1000" dirty="0"/>
              <a:t>Control interruptions</a:t>
            </a:r>
          </a:p>
          <a:p>
            <a:pPr lvl="1" eaLnBrk="1" hangingPunct="1">
              <a:spcBef>
                <a:spcPct val="0"/>
              </a:spcBef>
              <a:buFontTx/>
              <a:buChar char="•"/>
            </a:pPr>
            <a:r>
              <a:rPr lang="en-US" altLang="en-US" sz="1000" dirty="0"/>
              <a:t>Frequently </a:t>
            </a:r>
            <a:r>
              <a:rPr lang="ja-JP" altLang="en-US" sz="1000" dirty="0"/>
              <a:t>“</a:t>
            </a:r>
            <a:r>
              <a:rPr lang="en-US" altLang="ja-JP" sz="1000" dirty="0"/>
              <a:t>check-in</a:t>
            </a:r>
            <a:r>
              <a:rPr lang="ja-JP" altLang="en-US" sz="1000" dirty="0"/>
              <a:t>”</a:t>
            </a:r>
            <a:r>
              <a:rPr lang="en-US" altLang="ja-JP" sz="1000" dirty="0"/>
              <a:t> with each other</a:t>
            </a:r>
          </a:p>
          <a:p>
            <a:pPr lvl="1" eaLnBrk="1" hangingPunct="1">
              <a:spcBef>
                <a:spcPct val="0"/>
              </a:spcBef>
              <a:buFontTx/>
              <a:buChar char="•"/>
            </a:pPr>
            <a:endParaRPr lang="en-US" altLang="ja-JP" sz="1000" dirty="0"/>
          </a:p>
          <a:p>
            <a:pPr eaLnBrk="1" hangingPunct="1">
              <a:spcBef>
                <a:spcPct val="0"/>
              </a:spcBef>
            </a:pPr>
            <a:r>
              <a:rPr lang="en-US" altLang="en-US" sz="1000" dirty="0"/>
              <a:t>- Willingness from both parties to address the specific needs of each person from the start.</a:t>
            </a:r>
          </a:p>
          <a:p>
            <a:pPr eaLnBrk="1" hangingPunct="1">
              <a:spcBef>
                <a:spcPct val="0"/>
              </a:spcBef>
            </a:pPr>
            <a:r>
              <a:rPr lang="en-US" altLang="en-US" sz="1000" dirty="0"/>
              <a:t>- Work together to:</a:t>
            </a:r>
          </a:p>
          <a:p>
            <a:pPr lvl="1" eaLnBrk="1" hangingPunct="1">
              <a:spcBef>
                <a:spcPct val="0"/>
              </a:spcBef>
              <a:buFontTx/>
              <a:buChar char="•"/>
            </a:pPr>
            <a:r>
              <a:rPr lang="en-US" altLang="en-US" sz="1000" dirty="0"/>
              <a:t> Maintain communication</a:t>
            </a:r>
          </a:p>
          <a:p>
            <a:pPr lvl="1" eaLnBrk="1" hangingPunct="1">
              <a:spcBef>
                <a:spcPct val="0"/>
              </a:spcBef>
              <a:buFontTx/>
              <a:buChar char="•"/>
            </a:pPr>
            <a:r>
              <a:rPr lang="en-US" altLang="en-US" sz="1000" dirty="0"/>
              <a:t>Address and resolve problems promptly</a:t>
            </a:r>
          </a:p>
          <a:p>
            <a:pPr lvl="1" eaLnBrk="1" hangingPunct="1">
              <a:spcBef>
                <a:spcPct val="0"/>
              </a:spcBef>
              <a:buFontTx/>
              <a:buChar char="•"/>
            </a:pPr>
            <a:r>
              <a:rPr lang="en-US" altLang="en-US" sz="1000" dirty="0"/>
              <a:t>Examine how decisions might effect goals</a:t>
            </a:r>
          </a:p>
          <a:p>
            <a:pPr lvl="1" eaLnBrk="1" hangingPunct="1">
              <a:spcBef>
                <a:spcPct val="0"/>
              </a:spcBef>
              <a:buFontTx/>
              <a:buChar char="•"/>
            </a:pPr>
            <a:r>
              <a:rPr lang="en-US" altLang="en-US" sz="1000" dirty="0"/>
              <a:t>Frequently discuss progress </a:t>
            </a:r>
          </a:p>
          <a:p>
            <a:pPr lvl="1" eaLnBrk="1" hangingPunct="1">
              <a:spcBef>
                <a:spcPct val="0"/>
              </a:spcBef>
              <a:buFontTx/>
              <a:buChar char="•"/>
            </a:pPr>
            <a:endParaRPr lang="en-US" altLang="en-US" sz="1000" dirty="0"/>
          </a:p>
          <a:p>
            <a:pPr eaLnBrk="1" hangingPunct="1">
              <a:spcBef>
                <a:spcPct val="0"/>
              </a:spcBef>
            </a:pPr>
            <a:r>
              <a:rPr lang="en-US" altLang="en-US" sz="1000" dirty="0"/>
              <a:t>- Mentee recognizes the knowledge, skills, and experiences of the mentor</a:t>
            </a:r>
          </a:p>
          <a:p>
            <a:pPr eaLnBrk="1" hangingPunct="1">
              <a:spcBef>
                <a:spcPct val="0"/>
              </a:spcBef>
            </a:pPr>
            <a:r>
              <a:rPr lang="en-US" altLang="en-US" sz="1000" dirty="0"/>
              <a:t>- Mentor appreciates the success the mentee has accomplished to date and the mentee’s desire to reach their full potential</a:t>
            </a:r>
          </a:p>
          <a:p>
            <a:pPr lvl="1" eaLnBrk="1" hangingPunct="1">
              <a:spcBef>
                <a:spcPct val="0"/>
              </a:spcBef>
              <a:buFontTx/>
              <a:buChar char="•"/>
            </a:pPr>
            <a:endParaRPr lang="en-US" altLang="en-US" sz="1000" dirty="0"/>
          </a:p>
          <a:p>
            <a:pPr lvl="1" eaLnBrk="1" hangingPunct="1">
              <a:spcBef>
                <a:spcPct val="0"/>
              </a:spcBef>
              <a:buFontTx/>
              <a:buChar char="•"/>
            </a:pPr>
            <a:endParaRPr lang="en-US" altLang="en-US" sz="1000" dirty="0"/>
          </a:p>
          <a:p>
            <a:pPr eaLnBrk="1" hangingPunct="1">
              <a:spcBef>
                <a:spcPct val="0"/>
              </a:spcBef>
              <a:buFontTx/>
              <a:buChar char="•"/>
            </a:pPr>
            <a:endParaRPr lang="en-US" altLang="en-US" sz="1000" dirty="0"/>
          </a:p>
          <a:p>
            <a:pPr eaLnBrk="1" hangingPunct="1">
              <a:spcBef>
                <a:spcPct val="0"/>
              </a:spcBef>
              <a:buFontTx/>
              <a:buChar char="•"/>
            </a:pPr>
            <a:endParaRPr lang="en-US" altLang="ja-JP" sz="1000" dirty="0"/>
          </a:p>
          <a:p>
            <a:pPr lvl="1" eaLnBrk="1" hangingPunct="1">
              <a:spcBef>
                <a:spcPct val="0"/>
              </a:spcBef>
              <a:buFontTx/>
              <a:buChar char="•"/>
            </a:pPr>
            <a:endParaRPr lang="en-US" altLang="en-US" sz="1000" dirty="0"/>
          </a:p>
          <a:p>
            <a:pPr eaLnBrk="1" hangingPunct="1">
              <a:spcBef>
                <a:spcPct val="0"/>
              </a:spcBef>
              <a:buFontTx/>
              <a:buChar char="•"/>
            </a:pPr>
            <a:endParaRPr lang="en-US" altLang="en-US" sz="1000" dirty="0"/>
          </a:p>
          <a:p>
            <a:pPr lvl="1" eaLnBrk="1" hangingPunct="1">
              <a:spcBef>
                <a:spcPct val="0"/>
              </a:spcBef>
              <a:buFontTx/>
              <a:buChar char="•"/>
            </a:pPr>
            <a:endParaRPr lang="en-US" altLang="ja-JP" sz="1000" dirty="0"/>
          </a:p>
          <a:p>
            <a:pPr lvl="1" eaLnBrk="1" hangingPunct="1">
              <a:spcBef>
                <a:spcPct val="0"/>
              </a:spcBef>
              <a:buFontTx/>
              <a:buChar char="•"/>
            </a:pPr>
            <a:endParaRPr lang="en-US" altLang="en-US" sz="1000" dirty="0"/>
          </a:p>
          <a:p>
            <a:pPr lvl="1" eaLnBrk="1" hangingPunct="1">
              <a:spcBef>
                <a:spcPct val="0"/>
              </a:spcBef>
              <a:buFontTx/>
              <a:buChar char="•"/>
            </a:pPr>
            <a:endParaRPr lang="en-US" altLang="en-US" sz="1000" dirty="0"/>
          </a:p>
          <a:p>
            <a:pPr eaLnBrk="1" hangingPunct="1">
              <a:spcBef>
                <a:spcPct val="0"/>
              </a:spcBef>
            </a:pPr>
            <a:endParaRPr lang="en-US" altLang="en-US" dirty="0"/>
          </a:p>
          <a:p>
            <a:pPr eaLnBrk="1" hangingPunct="1">
              <a:spcBef>
                <a:spcPct val="0"/>
              </a:spcBef>
            </a:pPr>
            <a:endParaRPr lang="en-US" altLang="en-US" dirty="0"/>
          </a:p>
          <a:p>
            <a:pPr eaLnBrk="1" hangingPunct="1">
              <a:spcBef>
                <a:spcPct val="0"/>
              </a:spcBef>
            </a:pPr>
            <a:endParaRPr lang="en-US" altLang="en-US" dirty="0"/>
          </a:p>
          <a:p>
            <a:pPr eaLnBrk="1" hangingPunct="1">
              <a:spcBef>
                <a:spcPct val="0"/>
              </a:spcBef>
            </a:pPr>
            <a:endParaRPr lang="en-US" altLang="en-US" dirty="0"/>
          </a:p>
        </p:txBody>
      </p:sp>
      <p:sp>
        <p:nvSpPr>
          <p:cNvPr id="15364" name="Slide Number Placeholder 3">
            <a:extLst>
              <a:ext uri="{FF2B5EF4-FFF2-40B4-BE49-F238E27FC236}">
                <a16:creationId xmlns:a16="http://schemas.microsoft.com/office/drawing/2014/main" id="{6482D009-9624-4C70-816E-94BF69296A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949325"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949325"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949325"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949325"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48B7B23-432B-4076-82CE-0DED20B51D4B}" type="slidenum">
              <a:rPr lang="en-US" altLang="en-US" smtClean="0"/>
              <a:pPr>
                <a:spcBef>
                  <a:spcPct val="0"/>
                </a:spcBef>
              </a:pPr>
              <a:t>12</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02" eaLnBrk="1" fontAlgn="auto" hangingPunct="1">
              <a:spcBef>
                <a:spcPts val="0"/>
              </a:spcBef>
              <a:spcAft>
                <a:spcPts val="0"/>
              </a:spcAft>
              <a:defRPr/>
            </a:pPr>
            <a:r>
              <a:rPr lang="en-US" dirty="0">
                <a:ea typeface="+mn-ea"/>
                <a:cs typeface="+mn-cs"/>
              </a:rPr>
              <a:t>- Take a lead position in setting meetings and calls</a:t>
            </a:r>
          </a:p>
          <a:p>
            <a:pPr defTabSz="950702" eaLnBrk="1" fontAlgn="auto" hangingPunct="1">
              <a:spcBef>
                <a:spcPts val="0"/>
              </a:spcBef>
              <a:spcAft>
                <a:spcPts val="0"/>
              </a:spcAft>
              <a:defRPr/>
            </a:pPr>
            <a:r>
              <a:rPr lang="en-US" dirty="0">
                <a:ea typeface="+mn-ea"/>
                <a:cs typeface="+mn-cs"/>
              </a:rPr>
              <a:t>- Clearly communicate problems as well as solutions</a:t>
            </a:r>
          </a:p>
          <a:p>
            <a:pPr defTabSz="950702" eaLnBrk="1" fontAlgn="auto" hangingPunct="1">
              <a:spcBef>
                <a:spcPts val="0"/>
              </a:spcBef>
              <a:spcAft>
                <a:spcPts val="0"/>
              </a:spcAft>
              <a:defRPr/>
            </a:pPr>
            <a:r>
              <a:rPr lang="en-US" dirty="0">
                <a:ea typeface="+mn-ea"/>
                <a:cs typeface="+mn-cs"/>
              </a:rPr>
              <a:t>- Remain receptive to feedback and coaching</a:t>
            </a:r>
          </a:p>
          <a:p>
            <a:pPr defTabSz="950702" eaLnBrk="1" fontAlgn="auto" hangingPunct="1">
              <a:spcBef>
                <a:spcPts val="0"/>
              </a:spcBef>
              <a:spcAft>
                <a:spcPts val="0"/>
              </a:spcAft>
              <a:defRPr/>
            </a:pPr>
            <a:r>
              <a:rPr lang="en-US" dirty="0">
                <a:ea typeface="+mn-ea"/>
                <a:cs typeface="+mn-cs"/>
              </a:rPr>
              <a:t>- Apply what you learn</a:t>
            </a:r>
          </a:p>
          <a:p>
            <a:pPr defTabSz="950702" eaLnBrk="1" fontAlgn="auto" hangingPunct="1">
              <a:spcBef>
                <a:spcPts val="0"/>
              </a:spcBef>
              <a:spcAft>
                <a:spcPts val="0"/>
              </a:spcAft>
              <a:defRPr/>
            </a:pPr>
            <a:r>
              <a:rPr lang="en-US" dirty="0">
                <a:ea typeface="+mn-ea"/>
                <a:cs typeface="+mn-cs"/>
              </a:rPr>
              <a:t>- Be willing to share new ideas and your expertise with you mentor</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13</a:t>
            </a:fld>
            <a:endParaRPr lang="en-US" dirty="0"/>
          </a:p>
        </p:txBody>
      </p:sp>
    </p:spTree>
    <p:extLst>
      <p:ext uri="{BB962C8B-B14F-4D97-AF65-F5344CB8AC3E}">
        <p14:creationId xmlns:p14="http://schemas.microsoft.com/office/powerpoint/2010/main" val="2490099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C2EF8-91A2-E9F8-DFAD-C95935618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10B7A6-6D0B-500D-26AF-C42757DD43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8222A-10A0-FE8C-E8AA-E4E3BDF2AC9C}"/>
              </a:ext>
            </a:extLst>
          </p:cNvPr>
          <p:cNvSpPr>
            <a:spLocks noGrp="1"/>
          </p:cNvSpPr>
          <p:nvPr>
            <p:ph type="body" idx="1"/>
          </p:nvPr>
        </p:nvSpPr>
        <p:spPr/>
        <p:txBody>
          <a:bodyPr/>
          <a:lstStyle/>
          <a:p>
            <a:pPr defTabSz="950702" eaLnBrk="1" fontAlgn="auto" hangingPunct="1">
              <a:spcBef>
                <a:spcPts val="0"/>
              </a:spcBef>
              <a:spcAft>
                <a:spcPts val="0"/>
              </a:spcAft>
              <a:defRPr/>
            </a:pPr>
            <a:r>
              <a:rPr lang="en-US" dirty="0">
                <a:ea typeface="+mn-ea"/>
                <a:cs typeface="+mn-cs"/>
              </a:rPr>
              <a:t>- Take a lead position in setting meetings and calls</a:t>
            </a:r>
          </a:p>
          <a:p>
            <a:pPr defTabSz="950702" eaLnBrk="1" fontAlgn="auto" hangingPunct="1">
              <a:spcBef>
                <a:spcPts val="0"/>
              </a:spcBef>
              <a:spcAft>
                <a:spcPts val="0"/>
              </a:spcAft>
              <a:defRPr/>
            </a:pPr>
            <a:r>
              <a:rPr lang="en-US" dirty="0">
                <a:ea typeface="+mn-ea"/>
                <a:cs typeface="+mn-cs"/>
              </a:rPr>
              <a:t>- Clearly communicate problems as well as solutions</a:t>
            </a:r>
          </a:p>
          <a:p>
            <a:pPr defTabSz="950702" eaLnBrk="1" fontAlgn="auto" hangingPunct="1">
              <a:spcBef>
                <a:spcPts val="0"/>
              </a:spcBef>
              <a:spcAft>
                <a:spcPts val="0"/>
              </a:spcAft>
              <a:defRPr/>
            </a:pPr>
            <a:r>
              <a:rPr lang="en-US" dirty="0">
                <a:ea typeface="+mn-ea"/>
                <a:cs typeface="+mn-cs"/>
              </a:rPr>
              <a:t>- Remain receptive to feedback and coaching</a:t>
            </a:r>
          </a:p>
          <a:p>
            <a:pPr defTabSz="950702" eaLnBrk="1" fontAlgn="auto" hangingPunct="1">
              <a:spcBef>
                <a:spcPts val="0"/>
              </a:spcBef>
              <a:spcAft>
                <a:spcPts val="0"/>
              </a:spcAft>
              <a:defRPr/>
            </a:pPr>
            <a:r>
              <a:rPr lang="en-US" dirty="0">
                <a:ea typeface="+mn-ea"/>
                <a:cs typeface="+mn-cs"/>
              </a:rPr>
              <a:t>- Apply what you learn</a:t>
            </a:r>
          </a:p>
          <a:p>
            <a:pPr defTabSz="950702" eaLnBrk="1" fontAlgn="auto" hangingPunct="1">
              <a:spcBef>
                <a:spcPts val="0"/>
              </a:spcBef>
              <a:spcAft>
                <a:spcPts val="0"/>
              </a:spcAft>
              <a:defRPr/>
            </a:pPr>
            <a:r>
              <a:rPr lang="en-US" dirty="0">
                <a:ea typeface="+mn-ea"/>
                <a:cs typeface="+mn-cs"/>
              </a:rPr>
              <a:t>- Be willing to share new ideas and your expertise with you mentor</a:t>
            </a:r>
          </a:p>
          <a:p>
            <a:endParaRPr lang="en-US" dirty="0"/>
          </a:p>
        </p:txBody>
      </p:sp>
      <p:sp>
        <p:nvSpPr>
          <p:cNvPr id="4" name="Slide Number Placeholder 3">
            <a:extLst>
              <a:ext uri="{FF2B5EF4-FFF2-40B4-BE49-F238E27FC236}">
                <a16:creationId xmlns:a16="http://schemas.microsoft.com/office/drawing/2014/main" id="{9C4BA11A-9E1E-448C-A0CA-4104C8A68961}"/>
              </a:ext>
            </a:extLst>
          </p:cNvPr>
          <p:cNvSpPr>
            <a:spLocks noGrp="1"/>
          </p:cNvSpPr>
          <p:nvPr>
            <p:ph type="sldNum" sz="quarter" idx="5"/>
          </p:nvPr>
        </p:nvSpPr>
        <p:spPr/>
        <p:txBody>
          <a:bodyPr/>
          <a:lstStyle/>
          <a:p>
            <a:fld id="{9239DD76-6F3D-1A42-8AFB-7E5F8ED43188}" type="slidenum">
              <a:rPr lang="en-US" smtClean="0"/>
              <a:t>14</a:t>
            </a:fld>
            <a:endParaRPr lang="en-US" dirty="0"/>
          </a:p>
        </p:txBody>
      </p:sp>
    </p:spTree>
    <p:extLst>
      <p:ext uri="{BB962C8B-B14F-4D97-AF65-F5344CB8AC3E}">
        <p14:creationId xmlns:p14="http://schemas.microsoft.com/office/powerpoint/2010/main" val="4095469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https://youtu.be/quhcyPpCaSk?feature=shared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16</a:t>
            </a:fld>
            <a:endParaRPr lang="en-US" dirty="0"/>
          </a:p>
        </p:txBody>
      </p:sp>
    </p:spTree>
    <p:extLst>
      <p:ext uri="{BB962C8B-B14F-4D97-AF65-F5344CB8AC3E}">
        <p14:creationId xmlns:p14="http://schemas.microsoft.com/office/powerpoint/2010/main" val="29337351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DAFC8E-CA28-0D44-BC65-8F7829B28517}"/>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9" name="Text Placeholder 2">
            <a:extLst>
              <a:ext uri="{FF2B5EF4-FFF2-40B4-BE49-F238E27FC236}">
                <a16:creationId xmlns:a16="http://schemas.microsoft.com/office/drawing/2014/main" id="{09FBEDEA-F386-1B4A-B687-53C2F6314F81}"/>
              </a:ext>
            </a:extLst>
          </p:cNvPr>
          <p:cNvSpPr>
            <a:spLocks noGrp="1"/>
          </p:cNvSpPr>
          <p:nvPr>
            <p:ph type="body" sz="quarter" idx="12"/>
          </p:nvPr>
        </p:nvSpPr>
        <p:spPr>
          <a:xfrm>
            <a:off x="685800" y="1809168"/>
            <a:ext cx="10826496" cy="4156075"/>
          </a:xfrm>
        </p:spPr>
        <p:txBody>
          <a:bodyPr/>
          <a:lstStyle>
            <a:lvl1pPr>
              <a:spcBef>
                <a:spcPts val="700"/>
              </a:spcBef>
              <a:defRPr/>
            </a:lvl1pPr>
            <a:lvl2pPr>
              <a:spcBef>
                <a:spcPts val="700"/>
              </a:spcBef>
              <a:defRPr/>
            </a:lvl2pPr>
            <a:lvl3pPr>
              <a:spcBef>
                <a:spcPts val="700"/>
              </a:spcBef>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3173DD54-2495-B44B-8373-3BC577FF2684}"/>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330EA680-D336-4FF7-8B7A-9848BB0A1C32}" type="slidenum">
              <a:rPr lang="en-US" smtClean="0"/>
              <a:t>‹#›</a:t>
            </a:fld>
            <a:endParaRPr lang="en-US"/>
          </a:p>
        </p:txBody>
      </p:sp>
      <p:pic>
        <p:nvPicPr>
          <p:cNvPr id="2" name="Picture 1">
            <a:extLst>
              <a:ext uri="{FF2B5EF4-FFF2-40B4-BE49-F238E27FC236}">
                <a16:creationId xmlns:a16="http://schemas.microsoft.com/office/drawing/2014/main" id="{2D290387-04CD-2CFC-F641-22EFD478AEF3}"/>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89789711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3 columns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E1B766C1-163D-774F-93C3-892C358B0E0B}"/>
              </a:ext>
            </a:extLst>
          </p:cNvPr>
          <p:cNvSpPr>
            <a:spLocks noGrp="1"/>
          </p:cNvSpPr>
          <p:nvPr>
            <p:ph type="body" sz="quarter" idx="25" hasCustomPrompt="1"/>
          </p:nvPr>
        </p:nvSpPr>
        <p:spPr>
          <a:xfrm>
            <a:off x="685799"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12" name="Text Placeholder 6">
            <a:extLst>
              <a:ext uri="{FF2B5EF4-FFF2-40B4-BE49-F238E27FC236}">
                <a16:creationId xmlns:a16="http://schemas.microsoft.com/office/drawing/2014/main" id="{D8F10E91-D897-2E47-8443-78B7BC097725}"/>
              </a:ext>
            </a:extLst>
          </p:cNvPr>
          <p:cNvSpPr>
            <a:spLocks noGrp="1"/>
          </p:cNvSpPr>
          <p:nvPr>
            <p:ph type="body" sz="quarter" idx="30" hasCustomPrompt="1"/>
          </p:nvPr>
        </p:nvSpPr>
        <p:spPr>
          <a:xfrm>
            <a:off x="685800"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650BAF8E-9421-B540-892F-E189B1B7809D}"/>
              </a:ext>
            </a:extLst>
          </p:cNvPr>
          <p:cNvSpPr>
            <a:spLocks noGrp="1"/>
          </p:cNvSpPr>
          <p:nvPr>
            <p:ph type="title" hasCustomPrompt="1"/>
          </p:nvPr>
        </p:nvSpPr>
        <p:spPr>
          <a:xfrm>
            <a:off x="685800" y="404330"/>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0" name="Slide Number Placeholder 5">
            <a:extLst>
              <a:ext uri="{FF2B5EF4-FFF2-40B4-BE49-F238E27FC236}">
                <a16:creationId xmlns:a16="http://schemas.microsoft.com/office/drawing/2014/main" id="{F3C7CD64-FD7B-A84E-A965-47BEB822DDD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330EA680-D336-4FF7-8B7A-9848BB0A1C32}" type="slidenum">
              <a:rPr lang="en-US" smtClean="0"/>
              <a:t>‹#›</a:t>
            </a:fld>
            <a:endParaRPr lang="en-US"/>
          </a:p>
        </p:txBody>
      </p:sp>
      <p:sp>
        <p:nvSpPr>
          <p:cNvPr id="31" name="Text Placeholder 24">
            <a:extLst>
              <a:ext uri="{FF2B5EF4-FFF2-40B4-BE49-F238E27FC236}">
                <a16:creationId xmlns:a16="http://schemas.microsoft.com/office/drawing/2014/main" id="{4DAB0286-3ED0-204A-A958-C7F11FC3BE79}"/>
              </a:ext>
            </a:extLst>
          </p:cNvPr>
          <p:cNvSpPr>
            <a:spLocks noGrp="1"/>
          </p:cNvSpPr>
          <p:nvPr>
            <p:ph type="body" sz="quarter" idx="31" hasCustomPrompt="1"/>
          </p:nvPr>
        </p:nvSpPr>
        <p:spPr>
          <a:xfrm>
            <a:off x="4419599" y="2190496"/>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2" name="Text Placeholder 6">
            <a:extLst>
              <a:ext uri="{FF2B5EF4-FFF2-40B4-BE49-F238E27FC236}">
                <a16:creationId xmlns:a16="http://schemas.microsoft.com/office/drawing/2014/main" id="{6E1B114D-3332-B341-948B-E9FA41B32CB0}"/>
              </a:ext>
            </a:extLst>
          </p:cNvPr>
          <p:cNvSpPr>
            <a:spLocks noGrp="1"/>
          </p:cNvSpPr>
          <p:nvPr>
            <p:ph type="body" sz="quarter" idx="32" hasCustomPrompt="1"/>
          </p:nvPr>
        </p:nvSpPr>
        <p:spPr>
          <a:xfrm>
            <a:off x="4419599" y="169418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3" name="Text Placeholder 24">
            <a:extLst>
              <a:ext uri="{FF2B5EF4-FFF2-40B4-BE49-F238E27FC236}">
                <a16:creationId xmlns:a16="http://schemas.microsoft.com/office/drawing/2014/main" id="{60BEAE8D-4513-0F45-A839-A7E00155F27F}"/>
              </a:ext>
            </a:extLst>
          </p:cNvPr>
          <p:cNvSpPr>
            <a:spLocks noGrp="1"/>
          </p:cNvSpPr>
          <p:nvPr>
            <p:ph type="body" sz="quarter" idx="33" hasCustomPrompt="1"/>
          </p:nvPr>
        </p:nvSpPr>
        <p:spPr>
          <a:xfrm>
            <a:off x="8133492"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4" name="Text Placeholder 6">
            <a:extLst>
              <a:ext uri="{FF2B5EF4-FFF2-40B4-BE49-F238E27FC236}">
                <a16:creationId xmlns:a16="http://schemas.microsoft.com/office/drawing/2014/main" id="{3E93588C-DCCF-1448-B911-F1920D4B6BC8}"/>
              </a:ext>
            </a:extLst>
          </p:cNvPr>
          <p:cNvSpPr>
            <a:spLocks noGrp="1"/>
          </p:cNvSpPr>
          <p:nvPr>
            <p:ph type="body" sz="quarter" idx="34" hasCustomPrompt="1"/>
          </p:nvPr>
        </p:nvSpPr>
        <p:spPr>
          <a:xfrm>
            <a:off x="8133492"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C77D538C-82C6-2E00-858A-E17322F5F4F0}"/>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3363189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slideLayout" Target="../slideLayouts/slideLayout83.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9" Type="http://schemas.openxmlformats.org/officeDocument/2006/relationships/slideLayout" Target="../slideLayouts/slideLayout70.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45" Type="http://schemas.openxmlformats.org/officeDocument/2006/relationships/image" Target="../media/image1.jpeg"/><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4" Type="http://schemas.openxmlformats.org/officeDocument/2006/relationships/theme" Target="../theme/theme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slideLayout" Target="../slideLayouts/slideLayout84.xml"/><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 Id="rId20" Type="http://schemas.openxmlformats.org/officeDocument/2006/relationships/slideLayout" Target="../slideLayouts/slideLayout61.xml"/><Relationship Id="rId41"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5"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 id="2147483735" r:id="rId42"/>
    <p:sldLayoutId id="2147483736" r:id="rId43"/>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7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3.xml"/><Relationship Id="rId1" Type="http://schemas.openxmlformats.org/officeDocument/2006/relationships/video" Target="https://www.youtube.com/embed/quhcyPpCaSk?feature=oembed" TargetMode="External"/><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2" Type="http://schemas.openxmlformats.org/officeDocument/2006/relationships/image" Target="../media/image39.sv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sv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7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4.7: Social Capital and Mentoring</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1FC73-CED1-4AEB-B4F2-3F31624D2772}"/>
              </a:ext>
            </a:extLst>
          </p:cNvPr>
          <p:cNvSpPr>
            <a:spLocks noGrp="1"/>
          </p:cNvSpPr>
          <p:nvPr>
            <p:ph type="title"/>
          </p:nvPr>
        </p:nvSpPr>
        <p:spPr/>
        <p:txBody>
          <a:bodyPr/>
          <a:lstStyle/>
          <a:p>
            <a:r>
              <a:rPr lang="en-US" dirty="0"/>
              <a:t>Mentoring</a:t>
            </a:r>
          </a:p>
        </p:txBody>
      </p:sp>
      <p:sp>
        <p:nvSpPr>
          <p:cNvPr id="3" name="Text Placeholder 2">
            <a:extLst>
              <a:ext uri="{FF2B5EF4-FFF2-40B4-BE49-F238E27FC236}">
                <a16:creationId xmlns:a16="http://schemas.microsoft.com/office/drawing/2014/main" id="{6325DC68-E26E-A1EB-FBDD-4DBF8E89AEE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73149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F17EDD-A9A8-1846-E249-CDCEEA6BAC3F}"/>
              </a:ext>
            </a:extLst>
          </p:cNvPr>
          <p:cNvSpPr>
            <a:spLocks noGrp="1"/>
          </p:cNvSpPr>
          <p:nvPr>
            <p:ph type="title"/>
          </p:nvPr>
        </p:nvSpPr>
        <p:spPr/>
        <p:txBody>
          <a:bodyPr/>
          <a:lstStyle/>
          <a:p>
            <a:r>
              <a:rPr lang="en-US" dirty="0"/>
              <a:t>What is a mentor?</a:t>
            </a:r>
          </a:p>
        </p:txBody>
      </p:sp>
      <p:sp>
        <p:nvSpPr>
          <p:cNvPr id="4" name="Content Placeholder 3">
            <a:extLst>
              <a:ext uri="{FF2B5EF4-FFF2-40B4-BE49-F238E27FC236}">
                <a16:creationId xmlns:a16="http://schemas.microsoft.com/office/drawing/2014/main" id="{67D7BA6C-1F29-0E58-B929-3B87CA6DEB3F}"/>
              </a:ext>
            </a:extLst>
          </p:cNvPr>
          <p:cNvSpPr>
            <a:spLocks noGrp="1"/>
          </p:cNvSpPr>
          <p:nvPr>
            <p:ph sz="half" idx="1"/>
          </p:nvPr>
        </p:nvSpPr>
        <p:spPr/>
        <p:txBody>
          <a:bodyPr>
            <a:normAutofit fontScale="92500" lnSpcReduction="20000"/>
          </a:bodyPr>
          <a:lstStyle/>
          <a:p>
            <a:r>
              <a:rPr lang="en-US" dirty="0"/>
              <a:t>A </a:t>
            </a:r>
            <a:r>
              <a:rPr lang="en-US" b="1" dirty="0">
                <a:solidFill>
                  <a:schemeClr val="tx2"/>
                </a:solidFill>
              </a:rPr>
              <a:t>trusted</a:t>
            </a:r>
            <a:r>
              <a:rPr lang="en-US" dirty="0"/>
              <a:t> counselor or guide (Merriam-Webster)</a:t>
            </a:r>
          </a:p>
          <a:p>
            <a:r>
              <a:rPr lang="en-US" dirty="0"/>
              <a:t>Someone who is </a:t>
            </a:r>
            <a:r>
              <a:rPr lang="en-US" b="1" dirty="0">
                <a:solidFill>
                  <a:schemeClr val="tx2"/>
                </a:solidFill>
              </a:rPr>
              <a:t>helping you with your career, specific work projects or general life advice</a:t>
            </a:r>
            <a:r>
              <a:rPr lang="en-US" dirty="0"/>
              <a:t> out of the goodness of his or her heart (About.com)</a:t>
            </a:r>
          </a:p>
          <a:p>
            <a:r>
              <a:rPr lang="en-US" dirty="0"/>
              <a:t>When a </a:t>
            </a:r>
            <a:r>
              <a:rPr lang="en-US" b="1" dirty="0">
                <a:solidFill>
                  <a:schemeClr val="tx2"/>
                </a:solidFill>
              </a:rPr>
              <a:t>more experienced or more knowledgeable</a:t>
            </a:r>
            <a:r>
              <a:rPr lang="en-US" dirty="0"/>
              <a:t> person helps to guide a less experienced or less knowledgeable person (Wikipedia) </a:t>
            </a:r>
          </a:p>
          <a:p>
            <a:r>
              <a:rPr lang="en-US" dirty="0"/>
              <a:t>The mentor may be older or younger, but have a certain </a:t>
            </a:r>
            <a:r>
              <a:rPr lang="en-US" b="1" dirty="0">
                <a:solidFill>
                  <a:schemeClr val="tx2"/>
                </a:solidFill>
              </a:rPr>
              <a:t>area of expertise</a:t>
            </a:r>
            <a:r>
              <a:rPr lang="en-US" dirty="0"/>
              <a:t>. </a:t>
            </a:r>
          </a:p>
          <a:p>
            <a:r>
              <a:rPr lang="en-US" dirty="0"/>
              <a:t>It is a learning and development </a:t>
            </a:r>
            <a:r>
              <a:rPr lang="en-US" b="1" dirty="0">
                <a:solidFill>
                  <a:schemeClr val="tx2"/>
                </a:solidFill>
              </a:rPr>
              <a:t>partnership</a:t>
            </a:r>
            <a:r>
              <a:rPr lang="en-US" dirty="0"/>
              <a:t> between someone with vast experience and expertise and someone who wants to learn.</a:t>
            </a:r>
          </a:p>
          <a:p>
            <a:pPr marL="0" indent="0">
              <a:buNone/>
            </a:pPr>
            <a:endParaRPr lang="en-US" dirty="0"/>
          </a:p>
        </p:txBody>
      </p:sp>
      <p:pic>
        <p:nvPicPr>
          <p:cNvPr id="5" name="Picture Placeholder 5" descr="A group of people working on a computer&#10;&#10;Description automatically generated">
            <a:extLst>
              <a:ext uri="{FF2B5EF4-FFF2-40B4-BE49-F238E27FC236}">
                <a16:creationId xmlns:a16="http://schemas.microsoft.com/office/drawing/2014/main" id="{AEEFBE7D-CC4E-2739-BC02-FC608C933BC5}"/>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a:xfrm flipH="1">
            <a:off x="6337300" y="0"/>
            <a:ext cx="5854700" cy="6858000"/>
          </a:xfrm>
        </p:spPr>
      </p:pic>
    </p:spTree>
    <p:extLst>
      <p:ext uri="{BB962C8B-B14F-4D97-AF65-F5344CB8AC3E}">
        <p14:creationId xmlns:p14="http://schemas.microsoft.com/office/powerpoint/2010/main" val="2492716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itle 1">
            <a:extLst>
              <a:ext uri="{FF2B5EF4-FFF2-40B4-BE49-F238E27FC236}">
                <a16:creationId xmlns:a16="http://schemas.microsoft.com/office/drawing/2014/main" id="{56763BA4-5E39-4DF4-A117-180BCA903834}"/>
              </a:ext>
            </a:extLst>
          </p:cNvPr>
          <p:cNvSpPr>
            <a:spLocks noGrp="1"/>
          </p:cNvSpPr>
          <p:nvPr>
            <p:ph type="title"/>
          </p:nvPr>
        </p:nvSpPr>
        <p:spPr/>
        <p:txBody>
          <a:bodyPr anchor="ctr">
            <a:normAutofit/>
          </a:bodyPr>
          <a:lstStyle/>
          <a:p>
            <a:pPr eaLnBrk="1" hangingPunct="1"/>
            <a:r>
              <a:rPr lang="en-US" altLang="en-US"/>
              <a:t>5 Essentials of a Mentoring Partnership</a:t>
            </a:r>
          </a:p>
        </p:txBody>
      </p:sp>
      <p:graphicFrame>
        <p:nvGraphicFramePr>
          <p:cNvPr id="3" name="Diagram 2">
            <a:extLst>
              <a:ext uri="{FF2B5EF4-FFF2-40B4-BE49-F238E27FC236}">
                <a16:creationId xmlns:a16="http://schemas.microsoft.com/office/drawing/2014/main" id="{A865411F-C3A6-49BF-B6C6-EA620C1A1841}"/>
              </a:ext>
            </a:extLst>
          </p:cNvPr>
          <p:cNvGraphicFramePr/>
          <p:nvPr>
            <p:extLst>
              <p:ext uri="{D42A27DB-BD31-4B8C-83A1-F6EECF244321}">
                <p14:modId xmlns:p14="http://schemas.microsoft.com/office/powerpoint/2010/main" val="1881118920"/>
              </p:ext>
            </p:extLst>
          </p:nvPr>
        </p:nvGraphicFramePr>
        <p:xfrm>
          <a:off x="841248" y="1645920"/>
          <a:ext cx="10515600" cy="4389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260A7A8-8778-01BF-C031-EAED51CB77FE}"/>
              </a:ext>
            </a:extLst>
          </p:cNvPr>
          <p:cNvSpPr>
            <a:spLocks noGrp="1"/>
          </p:cNvSpPr>
          <p:nvPr>
            <p:ph type="title"/>
          </p:nvPr>
        </p:nvSpPr>
        <p:spPr>
          <a:xfrm>
            <a:off x="838200" y="263896"/>
            <a:ext cx="5181600" cy="834283"/>
          </a:xfrm>
        </p:spPr>
        <p:txBody>
          <a:bodyPr/>
          <a:lstStyle/>
          <a:p>
            <a:r>
              <a:rPr lang="en-US" dirty="0"/>
              <a:t>Mentee Role</a:t>
            </a:r>
          </a:p>
        </p:txBody>
      </p:sp>
      <p:sp>
        <p:nvSpPr>
          <p:cNvPr id="7" name="Content Placeholder 6">
            <a:extLst>
              <a:ext uri="{FF2B5EF4-FFF2-40B4-BE49-F238E27FC236}">
                <a16:creationId xmlns:a16="http://schemas.microsoft.com/office/drawing/2014/main" id="{E1513D33-AC42-F5AD-DFDF-8E7E8C2371D9}"/>
              </a:ext>
            </a:extLst>
          </p:cNvPr>
          <p:cNvSpPr>
            <a:spLocks noGrp="1"/>
          </p:cNvSpPr>
          <p:nvPr>
            <p:ph sz="half" idx="1"/>
          </p:nvPr>
        </p:nvSpPr>
        <p:spPr/>
        <p:txBody>
          <a:bodyPr/>
          <a:lstStyle/>
          <a:p>
            <a:pPr marL="0" indent="0">
              <a:buNone/>
            </a:pPr>
            <a:r>
              <a:rPr lang="en-US" dirty="0"/>
              <a:t>A mentee is seeking guidance for growth and development. </a:t>
            </a:r>
          </a:p>
          <a:p>
            <a:r>
              <a:rPr lang="en-US" b="1" dirty="0"/>
              <a:t>YOU</a:t>
            </a:r>
            <a:r>
              <a:rPr lang="en-US" dirty="0"/>
              <a:t> are the driver of the mentoring relationship… since </a:t>
            </a:r>
            <a:r>
              <a:rPr lang="en-US" b="1" dirty="0"/>
              <a:t>YOU</a:t>
            </a:r>
            <a:r>
              <a:rPr lang="en-US" dirty="0"/>
              <a:t> are the one seeking to learn. </a:t>
            </a:r>
          </a:p>
          <a:p>
            <a:r>
              <a:rPr lang="en-US" dirty="0"/>
              <a:t>Mentees should take the initiative to schedule meetings, create agendas or discussion topics, set goals, and provide updates.</a:t>
            </a:r>
          </a:p>
          <a:p>
            <a:endParaRPr lang="en-US" dirty="0"/>
          </a:p>
        </p:txBody>
      </p:sp>
      <p:graphicFrame>
        <p:nvGraphicFramePr>
          <p:cNvPr id="9" name="Content Placeholder 2">
            <a:extLst>
              <a:ext uri="{FF2B5EF4-FFF2-40B4-BE49-F238E27FC236}">
                <a16:creationId xmlns:a16="http://schemas.microsoft.com/office/drawing/2014/main" id="{7019BEB9-4CEC-6D53-B6A5-899CF9B77BAC}"/>
              </a:ext>
            </a:extLst>
          </p:cNvPr>
          <p:cNvGraphicFramePr>
            <a:graphicFrameLocks noGrp="1"/>
          </p:cNvGraphicFramePr>
          <p:nvPr>
            <p:ph sz="half" idx="2"/>
            <p:extLst>
              <p:ext uri="{D42A27DB-BD31-4B8C-83A1-F6EECF244321}">
                <p14:modId xmlns:p14="http://schemas.microsoft.com/office/powerpoint/2010/main" val="1955619841"/>
              </p:ext>
            </p:extLst>
          </p:nvPr>
        </p:nvGraphicFramePr>
        <p:xfrm>
          <a:off x="6308725" y="1736725"/>
          <a:ext cx="5181600" cy="4389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5">
            <a:extLst>
              <a:ext uri="{FF2B5EF4-FFF2-40B4-BE49-F238E27FC236}">
                <a16:creationId xmlns:a16="http://schemas.microsoft.com/office/drawing/2014/main" id="{9857BB23-BC59-30D4-98FF-909F20BE60CC}"/>
              </a:ext>
            </a:extLst>
          </p:cNvPr>
          <p:cNvSpPr txBox="1">
            <a:spLocks/>
          </p:cNvSpPr>
          <p:nvPr/>
        </p:nvSpPr>
        <p:spPr>
          <a:xfrm>
            <a:off x="6172202" y="263895"/>
            <a:ext cx="5414747" cy="834283"/>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dirty="0">
                <a:solidFill>
                  <a:schemeClr val="bg1"/>
                </a:solidFill>
              </a:rPr>
              <a:t>Mentee Responsibilities</a:t>
            </a:r>
          </a:p>
        </p:txBody>
      </p:sp>
    </p:spTree>
    <p:extLst>
      <p:ext uri="{BB962C8B-B14F-4D97-AF65-F5344CB8AC3E}">
        <p14:creationId xmlns:p14="http://schemas.microsoft.com/office/powerpoint/2010/main" val="1247872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BA3DF-7FC1-6DAD-A5BC-325EA6DA437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1C3D29F-9F66-5172-CB55-B8EA4998E102}"/>
              </a:ext>
            </a:extLst>
          </p:cNvPr>
          <p:cNvSpPr>
            <a:spLocks noGrp="1"/>
          </p:cNvSpPr>
          <p:nvPr>
            <p:ph type="title"/>
          </p:nvPr>
        </p:nvSpPr>
        <p:spPr>
          <a:xfrm>
            <a:off x="838200" y="263896"/>
            <a:ext cx="5181600" cy="834283"/>
          </a:xfrm>
        </p:spPr>
        <p:txBody>
          <a:bodyPr/>
          <a:lstStyle/>
          <a:p>
            <a:r>
              <a:rPr lang="en-US" dirty="0"/>
              <a:t>Mentor Responsibilities</a:t>
            </a:r>
          </a:p>
        </p:txBody>
      </p:sp>
      <p:sp>
        <p:nvSpPr>
          <p:cNvPr id="10" name="Title 5">
            <a:extLst>
              <a:ext uri="{FF2B5EF4-FFF2-40B4-BE49-F238E27FC236}">
                <a16:creationId xmlns:a16="http://schemas.microsoft.com/office/drawing/2014/main" id="{B425DF61-D3CA-B265-6D87-DA0091358842}"/>
              </a:ext>
            </a:extLst>
          </p:cNvPr>
          <p:cNvSpPr txBox="1">
            <a:spLocks/>
          </p:cNvSpPr>
          <p:nvPr/>
        </p:nvSpPr>
        <p:spPr>
          <a:xfrm>
            <a:off x="6172202" y="263895"/>
            <a:ext cx="5414747" cy="834283"/>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dirty="0">
                <a:solidFill>
                  <a:schemeClr val="bg1"/>
                </a:solidFill>
              </a:rPr>
              <a:t>Mentor Role</a:t>
            </a:r>
          </a:p>
        </p:txBody>
      </p:sp>
      <p:sp>
        <p:nvSpPr>
          <p:cNvPr id="3" name="Content Placeholder 2">
            <a:extLst>
              <a:ext uri="{FF2B5EF4-FFF2-40B4-BE49-F238E27FC236}">
                <a16:creationId xmlns:a16="http://schemas.microsoft.com/office/drawing/2014/main" id="{D9313B15-D312-35A5-4B89-C02323EA82E7}"/>
              </a:ext>
            </a:extLst>
          </p:cNvPr>
          <p:cNvSpPr>
            <a:spLocks noGrp="1"/>
          </p:cNvSpPr>
          <p:nvPr>
            <p:ph sz="half" idx="2"/>
          </p:nvPr>
        </p:nvSpPr>
        <p:spPr/>
        <p:txBody>
          <a:bodyPr>
            <a:normAutofit fontScale="70000" lnSpcReduction="20000"/>
          </a:bodyPr>
          <a:lstStyle/>
          <a:p>
            <a:pPr eaLnBrk="1" hangingPunct="1"/>
            <a:r>
              <a:rPr lang="en-US" altLang="en-US" sz="2000" b="1" dirty="0"/>
              <a:t>Make time</a:t>
            </a:r>
            <a:r>
              <a:rPr lang="en-US" altLang="en-US" sz="2000" dirty="0"/>
              <a:t> and establish a climate of open interaction</a:t>
            </a:r>
          </a:p>
          <a:p>
            <a:pPr eaLnBrk="1" hangingPunct="1"/>
            <a:r>
              <a:rPr lang="en-US" altLang="en-US" sz="2000" b="1" dirty="0"/>
              <a:t>Coach</a:t>
            </a:r>
            <a:r>
              <a:rPr lang="en-US" altLang="en-US" sz="2000" dirty="0"/>
              <a:t> mentee in </a:t>
            </a:r>
            <a:r>
              <a:rPr lang="en-US" altLang="en-US" sz="2000" b="1" dirty="0"/>
              <a:t>personal assessment</a:t>
            </a:r>
          </a:p>
          <a:p>
            <a:pPr eaLnBrk="1" hangingPunct="1"/>
            <a:r>
              <a:rPr lang="en-US" altLang="en-US" sz="2000" dirty="0"/>
              <a:t>Assist mentees in setting goals and creating an </a:t>
            </a:r>
            <a:r>
              <a:rPr lang="en-US" altLang="en-US" sz="2000" b="1" dirty="0"/>
              <a:t>action plan</a:t>
            </a:r>
          </a:p>
          <a:p>
            <a:pPr eaLnBrk="1" hangingPunct="1"/>
            <a:r>
              <a:rPr lang="en-US" altLang="en-US" sz="2000" dirty="0"/>
              <a:t>Listen to mentee and </a:t>
            </a:r>
            <a:r>
              <a:rPr lang="en-US" altLang="en-US" sz="2000" b="1" dirty="0"/>
              <a:t>be open-minded </a:t>
            </a:r>
            <a:r>
              <a:rPr lang="en-US" altLang="en-US" sz="2000" dirty="0"/>
              <a:t>regarding mentee’</a:t>
            </a:r>
            <a:r>
              <a:rPr lang="en-US" altLang="ja-JP" sz="2000" dirty="0"/>
              <a:t>s  ideas and feelings</a:t>
            </a:r>
          </a:p>
          <a:p>
            <a:pPr eaLnBrk="1" hangingPunct="1"/>
            <a:r>
              <a:rPr lang="en-US" altLang="en-US" sz="2000" b="1" dirty="0"/>
              <a:t>Share experiences </a:t>
            </a:r>
            <a:r>
              <a:rPr lang="en-US" altLang="en-US" sz="2000" dirty="0"/>
              <a:t>and offer challenging ideas</a:t>
            </a:r>
          </a:p>
          <a:p>
            <a:pPr eaLnBrk="1" hangingPunct="1"/>
            <a:r>
              <a:rPr lang="en-US" altLang="en-US" sz="2000" dirty="0"/>
              <a:t>Support &amp; </a:t>
            </a:r>
            <a:r>
              <a:rPr lang="en-US" altLang="en-US" sz="2000" b="1" dirty="0"/>
              <a:t>facilitate learning </a:t>
            </a:r>
            <a:r>
              <a:rPr lang="en-US" altLang="en-US" sz="2000" dirty="0"/>
              <a:t>for the mentee</a:t>
            </a:r>
          </a:p>
          <a:p>
            <a:pPr eaLnBrk="1" hangingPunct="1"/>
            <a:r>
              <a:rPr lang="en-US" altLang="en-US" sz="2000" dirty="0"/>
              <a:t>Encourage mentee to explore options and take appropriate risks</a:t>
            </a:r>
          </a:p>
          <a:p>
            <a:pPr eaLnBrk="1" hangingPunct="1"/>
            <a:r>
              <a:rPr lang="en-US" altLang="en-US" sz="2000" b="1" dirty="0"/>
              <a:t>Expose mentee to other Subject Matter Experts </a:t>
            </a:r>
            <a:r>
              <a:rPr lang="en-US" altLang="en-US" sz="2000" dirty="0"/>
              <a:t>(SME) to meet their goals</a:t>
            </a:r>
          </a:p>
          <a:p>
            <a:pPr eaLnBrk="1" hangingPunct="1"/>
            <a:r>
              <a:rPr lang="en-US" altLang="en-US" sz="2000" dirty="0"/>
              <a:t>Identify </a:t>
            </a:r>
            <a:r>
              <a:rPr lang="en-US" altLang="en-US" sz="2000" b="1" dirty="0"/>
              <a:t>obstacles</a:t>
            </a:r>
            <a:r>
              <a:rPr lang="en-US" altLang="en-US" sz="2000" dirty="0"/>
              <a:t> and </a:t>
            </a:r>
            <a:r>
              <a:rPr lang="en-US" altLang="en-US" sz="2000" b="1" dirty="0"/>
              <a:t>coach</a:t>
            </a:r>
            <a:r>
              <a:rPr lang="en-US" altLang="en-US" sz="2000" dirty="0"/>
              <a:t> mentee through ways to overcome barriers</a:t>
            </a:r>
          </a:p>
          <a:p>
            <a:pPr eaLnBrk="1" hangingPunct="1"/>
            <a:r>
              <a:rPr lang="en-US" altLang="en-US" sz="2000" dirty="0"/>
              <a:t>Maintain </a:t>
            </a:r>
            <a:r>
              <a:rPr lang="en-US" altLang="en-US" sz="2000" b="1" dirty="0"/>
              <a:t>confidentiality</a:t>
            </a:r>
          </a:p>
          <a:p>
            <a:pPr eaLnBrk="1" hangingPunct="1"/>
            <a:r>
              <a:rPr lang="en-US" altLang="en-US" sz="2000" dirty="0"/>
              <a:t>Encourage mentee to </a:t>
            </a:r>
            <a:r>
              <a:rPr lang="en-US" altLang="en-US" sz="2000" b="1" dirty="0"/>
              <a:t>expand their network </a:t>
            </a:r>
          </a:p>
        </p:txBody>
      </p:sp>
      <p:pic>
        <p:nvPicPr>
          <p:cNvPr id="4" name="Picture 2" descr="Image result for mentor">
            <a:extLst>
              <a:ext uri="{FF2B5EF4-FFF2-40B4-BE49-F238E27FC236}">
                <a16:creationId xmlns:a16="http://schemas.microsoft.com/office/drawing/2014/main" id="{7F5C511C-5B9E-33FA-8101-C1A8F0A25200}"/>
              </a:ext>
            </a:extLst>
          </p:cNvPr>
          <p:cNvPicPr>
            <a:picLocks noGrp="1" noChangeAspect="1" noChangeArrowheads="1"/>
          </p:cNvPicPr>
          <p:nvPr>
            <p:ph sz="half" idx="1"/>
          </p:nvPr>
        </p:nvPicPr>
        <p:blipFill rotWithShape="1">
          <a:blip r:embed="rId3" cstate="hqprint">
            <a:extLst>
              <a:ext uri="{28A0092B-C50C-407E-A947-70E740481C1C}">
                <a14:useLocalDpi xmlns:a14="http://schemas.microsoft.com/office/drawing/2010/main"/>
              </a:ext>
            </a:extLst>
          </a:blip>
          <a:srcRect t="-3"/>
          <a:stretch/>
        </p:blipFill>
        <p:spPr bwMode="auto">
          <a:xfrm>
            <a:off x="467083" y="1737360"/>
            <a:ext cx="5628917" cy="4389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783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990ECA4-FB02-09A5-A2AF-8C766C299BB9}"/>
              </a:ext>
            </a:extLst>
          </p:cNvPr>
          <p:cNvSpPr>
            <a:spLocks noGrp="1"/>
          </p:cNvSpPr>
          <p:nvPr>
            <p:ph type="body" idx="1"/>
          </p:nvPr>
        </p:nvSpPr>
        <p:spPr/>
        <p:txBody>
          <a:bodyPr/>
          <a:lstStyle/>
          <a:p>
            <a:r>
              <a:rPr lang="en-US" dirty="0"/>
              <a:t>Do</a:t>
            </a:r>
          </a:p>
        </p:txBody>
      </p:sp>
      <p:sp>
        <p:nvSpPr>
          <p:cNvPr id="3" name="Content Placeholder 2">
            <a:extLst>
              <a:ext uri="{FF2B5EF4-FFF2-40B4-BE49-F238E27FC236}">
                <a16:creationId xmlns:a16="http://schemas.microsoft.com/office/drawing/2014/main" id="{9B364065-BA2C-6109-562D-B78E6755BE09}"/>
              </a:ext>
            </a:extLst>
          </p:cNvPr>
          <p:cNvSpPr>
            <a:spLocks noGrp="1"/>
          </p:cNvSpPr>
          <p:nvPr>
            <p:ph sz="half" idx="2"/>
          </p:nvPr>
        </p:nvSpPr>
        <p:spPr/>
        <p:txBody>
          <a:bodyPr>
            <a:normAutofit/>
          </a:bodyPr>
          <a:lstStyle/>
          <a:p>
            <a:pPr eaLnBrk="1" hangingPunct="1"/>
            <a:r>
              <a:rPr lang="en-US" altLang="en-US" sz="1600" b="1" dirty="0"/>
              <a:t>Expect honest guidance</a:t>
            </a:r>
            <a:r>
              <a:rPr lang="en-US" altLang="en-US" sz="1600" dirty="0"/>
              <a:t> and advice that aims to improve your chances of success</a:t>
            </a:r>
          </a:p>
          <a:p>
            <a:pPr eaLnBrk="1" hangingPunct="1"/>
            <a:r>
              <a:rPr lang="en-US" altLang="en-US" sz="1600" dirty="0"/>
              <a:t>Expect </a:t>
            </a:r>
            <a:r>
              <a:rPr lang="ja-JP" altLang="en-US" sz="1600" dirty="0"/>
              <a:t>“</a:t>
            </a:r>
            <a:r>
              <a:rPr lang="en-US" altLang="ja-JP" sz="1600" b="1" dirty="0"/>
              <a:t>constructive criticism</a:t>
            </a:r>
            <a:r>
              <a:rPr lang="ja-JP" altLang="en-US" sz="1600" dirty="0"/>
              <a:t>”</a:t>
            </a:r>
            <a:endParaRPr lang="en-US" altLang="ja-JP" sz="1600" dirty="0"/>
          </a:p>
          <a:p>
            <a:pPr eaLnBrk="1" hangingPunct="1">
              <a:buFont typeface="Arial" panose="020B0604020202020204" pitchFamily="34" charset="0"/>
              <a:buNone/>
            </a:pPr>
            <a:r>
              <a:rPr lang="en-US" altLang="ja-JP" sz="1600" dirty="0"/>
              <a:t> </a:t>
            </a:r>
            <a:r>
              <a:rPr lang="en-US" altLang="en-US" sz="1600" b="1" dirty="0"/>
              <a:t>Be flexible</a:t>
            </a:r>
            <a:r>
              <a:rPr lang="en-US" altLang="en-US" sz="1600" dirty="0"/>
              <a:t> – mentoring needs ebb and flow. </a:t>
            </a:r>
          </a:p>
          <a:p>
            <a:pPr lvl="1"/>
            <a:r>
              <a:rPr lang="en-US" altLang="en-US" sz="1600" dirty="0"/>
              <a:t>You will have challenging periods with frequent questions/advice and others where you just need to </a:t>
            </a:r>
            <a:r>
              <a:rPr lang="ja-JP" altLang="en-US" sz="1600" dirty="0"/>
              <a:t>“</a:t>
            </a:r>
            <a:r>
              <a:rPr lang="en-US" altLang="ja-JP" sz="1600" dirty="0"/>
              <a:t>touch base</a:t>
            </a:r>
            <a:r>
              <a:rPr lang="ja-JP" altLang="en-US" sz="1600" dirty="0"/>
              <a:t>”</a:t>
            </a:r>
            <a:r>
              <a:rPr lang="en-US" altLang="ja-JP" sz="1600" dirty="0"/>
              <a:t>.</a:t>
            </a:r>
          </a:p>
          <a:p>
            <a:pPr eaLnBrk="1" hangingPunct="1"/>
            <a:r>
              <a:rPr lang="en-US" altLang="en-US" sz="1600" b="1" dirty="0"/>
              <a:t>Give the relationship a chance</a:t>
            </a:r>
            <a:r>
              <a:rPr lang="en-US" altLang="en-US" sz="1600" dirty="0"/>
              <a:t>–not everyone </a:t>
            </a:r>
            <a:r>
              <a:rPr lang="ja-JP" altLang="en-US" sz="1600" dirty="0"/>
              <a:t>“</a:t>
            </a:r>
            <a:r>
              <a:rPr lang="en-US" altLang="ja-JP" sz="1600" dirty="0"/>
              <a:t>clicks</a:t>
            </a:r>
            <a:r>
              <a:rPr lang="ja-JP" altLang="en-US" sz="1600" dirty="0"/>
              <a:t>”</a:t>
            </a:r>
            <a:r>
              <a:rPr lang="en-US" altLang="ja-JP" sz="1600" dirty="0"/>
              <a:t> at the first meeting, but over time, positive and beneficial mentoring relationships can be nurtured.</a:t>
            </a:r>
          </a:p>
        </p:txBody>
      </p:sp>
      <p:sp>
        <p:nvSpPr>
          <p:cNvPr id="4" name="Text Placeholder 3">
            <a:extLst>
              <a:ext uri="{FF2B5EF4-FFF2-40B4-BE49-F238E27FC236}">
                <a16:creationId xmlns:a16="http://schemas.microsoft.com/office/drawing/2014/main" id="{7F333D78-4D38-015A-E801-4BF57A9760C4}"/>
              </a:ext>
            </a:extLst>
          </p:cNvPr>
          <p:cNvSpPr>
            <a:spLocks noGrp="1"/>
          </p:cNvSpPr>
          <p:nvPr>
            <p:ph type="body" sz="quarter" idx="3"/>
          </p:nvPr>
        </p:nvSpPr>
        <p:spPr/>
        <p:txBody>
          <a:bodyPr/>
          <a:lstStyle/>
          <a:p>
            <a:r>
              <a:rPr lang="en-US" dirty="0"/>
              <a:t>Don’ts</a:t>
            </a:r>
          </a:p>
        </p:txBody>
      </p:sp>
      <p:sp>
        <p:nvSpPr>
          <p:cNvPr id="5" name="Content Placeholder 4">
            <a:extLst>
              <a:ext uri="{FF2B5EF4-FFF2-40B4-BE49-F238E27FC236}">
                <a16:creationId xmlns:a16="http://schemas.microsoft.com/office/drawing/2014/main" id="{70AD4835-C932-6996-D153-4439FAB8F646}"/>
              </a:ext>
            </a:extLst>
          </p:cNvPr>
          <p:cNvSpPr>
            <a:spLocks noGrp="1"/>
          </p:cNvSpPr>
          <p:nvPr>
            <p:ph sz="quarter" idx="4"/>
          </p:nvPr>
        </p:nvSpPr>
        <p:spPr/>
        <p:txBody>
          <a:bodyPr>
            <a:noAutofit/>
          </a:bodyPr>
          <a:lstStyle/>
          <a:p>
            <a:pPr eaLnBrk="1" hangingPunct="1"/>
            <a:r>
              <a:rPr lang="en-US" altLang="en-US" sz="1500" dirty="0"/>
              <a:t>Don’t be afraid to </a:t>
            </a:r>
            <a:r>
              <a:rPr lang="en-US" altLang="en-US" sz="1500" b="1" dirty="0"/>
              <a:t>ask questions</a:t>
            </a:r>
          </a:p>
          <a:p>
            <a:pPr eaLnBrk="1" hangingPunct="1"/>
            <a:r>
              <a:rPr lang="en-US" altLang="en-US" sz="1500" dirty="0"/>
              <a:t>Don’t expect your mentor to tell you what to do – they guide and advise, but </a:t>
            </a:r>
            <a:r>
              <a:rPr lang="en-US" altLang="en-US" sz="1500" b="1" dirty="0"/>
              <a:t>it is ultimately your decision</a:t>
            </a:r>
          </a:p>
          <a:p>
            <a:pPr eaLnBrk="1" hangingPunct="1"/>
            <a:r>
              <a:rPr lang="en-US" altLang="en-US" sz="1500" dirty="0"/>
              <a:t>Don’t expect your mentor to make your career </a:t>
            </a:r>
            <a:r>
              <a:rPr lang="ja-JP" altLang="en-US" sz="1500" dirty="0"/>
              <a:t>“</a:t>
            </a:r>
            <a:r>
              <a:rPr lang="en-US" altLang="ja-JP" sz="1500" dirty="0"/>
              <a:t>happen</a:t>
            </a:r>
            <a:r>
              <a:rPr lang="ja-JP" altLang="en-US" sz="1500" dirty="0"/>
              <a:t>”</a:t>
            </a:r>
            <a:r>
              <a:rPr lang="en-US" altLang="ja-JP" sz="1500" dirty="0"/>
              <a:t> for you </a:t>
            </a:r>
            <a:r>
              <a:rPr lang="en-US" altLang="ja-JP" sz="1500" b="1" dirty="0"/>
              <a:t>– only you can.</a:t>
            </a:r>
          </a:p>
          <a:p>
            <a:pPr eaLnBrk="1" hangingPunct="1"/>
            <a:r>
              <a:rPr lang="en-US" altLang="en-US" sz="1500" dirty="0"/>
              <a:t>Don’t expect to hear </a:t>
            </a:r>
            <a:r>
              <a:rPr lang="en-US" altLang="en-US" sz="1500" b="1" dirty="0"/>
              <a:t>only good things </a:t>
            </a:r>
            <a:r>
              <a:rPr lang="en-US" altLang="en-US" sz="1500" dirty="0"/>
              <a:t>about yourself.</a:t>
            </a:r>
          </a:p>
          <a:p>
            <a:pPr eaLnBrk="1" hangingPunct="1"/>
            <a:r>
              <a:rPr lang="en-US" altLang="en-US" sz="1500" dirty="0"/>
              <a:t>Like you, mentors are busy people with professional and private lives of their own. </a:t>
            </a:r>
            <a:r>
              <a:rPr lang="en-US" altLang="en-US" sz="1500" b="1" dirty="0"/>
              <a:t>Don</a:t>
            </a:r>
            <a:r>
              <a:rPr lang="ja-JP" altLang="en-US" sz="1500" b="1" dirty="0"/>
              <a:t>’</a:t>
            </a:r>
            <a:r>
              <a:rPr lang="en-US" altLang="ja-JP" sz="1500" b="1" dirty="0"/>
              <a:t>t cancel meetings at the last minute</a:t>
            </a:r>
            <a:r>
              <a:rPr lang="en-US" altLang="ja-JP" sz="1500" dirty="0"/>
              <a:t> or take it for granted.</a:t>
            </a:r>
          </a:p>
          <a:p>
            <a:pPr eaLnBrk="1" hangingPunct="1"/>
            <a:r>
              <a:rPr lang="en-US" altLang="en-US" sz="1500" dirty="0"/>
              <a:t>Don</a:t>
            </a:r>
            <a:r>
              <a:rPr lang="ja-JP" altLang="en-US" sz="1500" dirty="0"/>
              <a:t>’</a:t>
            </a:r>
            <a:r>
              <a:rPr lang="en-US" altLang="ja-JP" sz="1500" dirty="0"/>
              <a:t>t expect your mentor to be your best friend, available  24-7;  </a:t>
            </a:r>
            <a:r>
              <a:rPr lang="en-US" altLang="ja-JP" sz="1500" b="1" dirty="0"/>
              <a:t>this is a professional relationship. There are boundaries</a:t>
            </a:r>
            <a:r>
              <a:rPr lang="en-US" altLang="ja-JP" sz="1500" dirty="0"/>
              <a:t>.</a:t>
            </a:r>
          </a:p>
        </p:txBody>
      </p:sp>
      <p:sp>
        <p:nvSpPr>
          <p:cNvPr id="6" name="Title 5">
            <a:extLst>
              <a:ext uri="{FF2B5EF4-FFF2-40B4-BE49-F238E27FC236}">
                <a16:creationId xmlns:a16="http://schemas.microsoft.com/office/drawing/2014/main" id="{2332277F-93F3-3C32-6EB5-51D79A483AFF}"/>
              </a:ext>
            </a:extLst>
          </p:cNvPr>
          <p:cNvSpPr>
            <a:spLocks noGrp="1"/>
          </p:cNvSpPr>
          <p:nvPr>
            <p:ph type="title"/>
          </p:nvPr>
        </p:nvSpPr>
        <p:spPr/>
        <p:txBody>
          <a:bodyPr/>
          <a:lstStyle/>
          <a:p>
            <a:r>
              <a:rPr lang="en-US" dirty="0"/>
              <a:t>Dos and Don’ts of Mentoring</a:t>
            </a:r>
          </a:p>
        </p:txBody>
      </p:sp>
    </p:spTree>
    <p:extLst>
      <p:ext uri="{BB962C8B-B14F-4D97-AF65-F5344CB8AC3E}">
        <p14:creationId xmlns:p14="http://schemas.microsoft.com/office/powerpoint/2010/main" val="73546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5 1/2 Mentors that will change your life | Doug Stewart | TEDxRaleigh">
            <a:hlinkClick r:id="" action="ppaction://media"/>
            <a:extLst>
              <a:ext uri="{FF2B5EF4-FFF2-40B4-BE49-F238E27FC236}">
                <a16:creationId xmlns:a16="http://schemas.microsoft.com/office/drawing/2014/main" id="{11DEA64D-8F67-B894-9A5B-85171639BCFE}"/>
              </a:ext>
            </a:extLst>
          </p:cNvPr>
          <p:cNvPicPr>
            <a:picLocks noGrp="1" noRot="1" noChangeAspect="1"/>
          </p:cNvPicPr>
          <p:nvPr>
            <p:ph idx="1"/>
            <a:videoFile r:link="rId1"/>
          </p:nvPr>
        </p:nvPicPr>
        <p:blipFill>
          <a:blip r:embed="rId4"/>
          <a:stretch>
            <a:fillRect/>
          </a:stretch>
        </p:blipFill>
        <p:spPr>
          <a:xfrm>
            <a:off x="1686781" y="1445678"/>
            <a:ext cx="8818438" cy="4982418"/>
          </a:xfrm>
          <a:prstGeom prst="rect">
            <a:avLst/>
          </a:prstGeom>
          <a:noFill/>
        </p:spPr>
      </p:pic>
      <p:sp>
        <p:nvSpPr>
          <p:cNvPr id="3" name="Title 2">
            <a:extLst>
              <a:ext uri="{FF2B5EF4-FFF2-40B4-BE49-F238E27FC236}">
                <a16:creationId xmlns:a16="http://schemas.microsoft.com/office/drawing/2014/main" id="{0969134B-5053-3CFE-9C40-B287E041D55F}"/>
              </a:ext>
            </a:extLst>
          </p:cNvPr>
          <p:cNvSpPr>
            <a:spLocks noGrp="1"/>
          </p:cNvSpPr>
          <p:nvPr>
            <p:ph type="title"/>
          </p:nvPr>
        </p:nvSpPr>
        <p:spPr>
          <a:xfrm>
            <a:off x="838200" y="263896"/>
            <a:ext cx="10515600" cy="834283"/>
          </a:xfrm>
        </p:spPr>
        <p:txBody>
          <a:bodyPr anchor="ctr">
            <a:normAutofit/>
          </a:bodyPr>
          <a:lstStyle/>
          <a:p>
            <a:r>
              <a:rPr lang="en-US" dirty="0"/>
              <a:t>5 ½ Mentors</a:t>
            </a:r>
          </a:p>
        </p:txBody>
      </p:sp>
    </p:spTree>
    <p:extLst>
      <p:ext uri="{BB962C8B-B14F-4D97-AF65-F5344CB8AC3E}">
        <p14:creationId xmlns:p14="http://schemas.microsoft.com/office/powerpoint/2010/main" val="351152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A92E93-4CC4-4127-4EEB-5C5760AC3FEB}"/>
              </a:ext>
            </a:extLst>
          </p:cNvPr>
          <p:cNvSpPr>
            <a:spLocks noGrp="1"/>
          </p:cNvSpPr>
          <p:nvPr>
            <p:ph idx="1"/>
          </p:nvPr>
        </p:nvSpPr>
        <p:spPr/>
        <p:txBody>
          <a:bodyPr/>
          <a:lstStyle/>
          <a:p>
            <a:r>
              <a:rPr lang="en-US" dirty="0"/>
              <a:t>How was Sarah, the speaker’s college advisor, able to change his mindset? What competencies or skills did she use?</a:t>
            </a:r>
          </a:p>
          <a:p>
            <a:r>
              <a:rPr lang="en-US" dirty="0"/>
              <a:t>Of the types of mentors the speaker listed, which type do you think is most influential? Easiest type of mentor to find? Most challenging type to find?</a:t>
            </a:r>
          </a:p>
          <a:p>
            <a:pPr marL="0" indent="0">
              <a:buNone/>
            </a:pPr>
            <a:endParaRPr lang="en-US" dirty="0"/>
          </a:p>
        </p:txBody>
      </p:sp>
      <p:sp>
        <p:nvSpPr>
          <p:cNvPr id="3" name="Title 2">
            <a:extLst>
              <a:ext uri="{FF2B5EF4-FFF2-40B4-BE49-F238E27FC236}">
                <a16:creationId xmlns:a16="http://schemas.microsoft.com/office/drawing/2014/main" id="{A4DDD99E-F21B-BB64-B00C-EC812D56C008}"/>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3756503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0A2D0E3E-8E5D-B464-C747-BC7092B7095C}"/>
              </a:ext>
            </a:extLst>
          </p:cNvPr>
          <p:cNvGrpSpPr/>
          <p:nvPr/>
        </p:nvGrpSpPr>
        <p:grpSpPr>
          <a:xfrm>
            <a:off x="1009934" y="2395394"/>
            <a:ext cx="2967736" cy="1099311"/>
            <a:chOff x="1009934" y="2395394"/>
            <a:chExt cx="2967736" cy="1099311"/>
          </a:xfrm>
        </p:grpSpPr>
        <p:sp>
          <p:nvSpPr>
            <p:cNvPr id="7" name="Freeform: Shape 6">
              <a:extLst>
                <a:ext uri="{FF2B5EF4-FFF2-40B4-BE49-F238E27FC236}">
                  <a16:creationId xmlns:a16="http://schemas.microsoft.com/office/drawing/2014/main" id="{506A0161-3890-9F81-B33E-EE657DDE82B5}"/>
                </a:ext>
              </a:extLst>
            </p:cNvPr>
            <p:cNvSpPr/>
            <p:nvPr/>
          </p:nvSpPr>
          <p:spPr>
            <a:xfrm>
              <a:off x="1009934" y="2395394"/>
              <a:ext cx="2741523" cy="879990"/>
            </a:xfrm>
            <a:custGeom>
              <a:avLst/>
              <a:gdLst>
                <a:gd name="connsiteX0" fmla="*/ 0 w 1776456"/>
                <a:gd name="connsiteY0" fmla="*/ 0 h 570217"/>
                <a:gd name="connsiteX1" fmla="*/ 1776456 w 1776456"/>
                <a:gd name="connsiteY1" fmla="*/ 0 h 570217"/>
                <a:gd name="connsiteX2" fmla="*/ 1776456 w 1776456"/>
                <a:gd name="connsiteY2" fmla="*/ 570217 h 570217"/>
                <a:gd name="connsiteX3" fmla="*/ 0 w 1776456"/>
                <a:gd name="connsiteY3" fmla="*/ 570217 h 570217"/>
                <a:gd name="connsiteX4" fmla="*/ 0 w 1776456"/>
                <a:gd name="connsiteY4" fmla="*/ 0 h 570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456" h="570217">
                  <a:moveTo>
                    <a:pt x="0" y="0"/>
                  </a:moveTo>
                  <a:lnTo>
                    <a:pt x="1776456" y="0"/>
                  </a:lnTo>
                  <a:lnTo>
                    <a:pt x="1776456" y="570217"/>
                  </a:lnTo>
                  <a:lnTo>
                    <a:pt x="0" y="570217"/>
                  </a:lnTo>
                  <a:lnTo>
                    <a:pt x="0" y="0"/>
                  </a:lnTo>
                  <a:close/>
                </a:path>
              </a:pathLst>
            </a:custGeom>
            <a:solidFill>
              <a:schemeClr val="tx2"/>
            </a:solidFill>
            <a:ln>
              <a:solidFill>
                <a:schemeClr val="tx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580" tIns="0" rIns="548291"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World View</a:t>
              </a:r>
            </a:p>
          </p:txBody>
        </p:sp>
        <p:sp>
          <p:nvSpPr>
            <p:cNvPr id="8" name="Oval 7" descr="Badge 1 with solid fill">
              <a:extLst>
                <a:ext uri="{FF2B5EF4-FFF2-40B4-BE49-F238E27FC236}">
                  <a16:creationId xmlns:a16="http://schemas.microsoft.com/office/drawing/2014/main" id="{22349CDD-265B-C7DF-13FC-94BA1FDB5A89}"/>
                </a:ext>
              </a:extLst>
            </p:cNvPr>
            <p:cNvSpPr/>
            <p:nvPr/>
          </p:nvSpPr>
          <p:spPr>
            <a:xfrm>
              <a:off x="3018138" y="2535173"/>
              <a:ext cx="959532" cy="959532"/>
            </a:xfrm>
            <a:prstGeom prst="ellipse">
              <a:avLst/>
            </a:prstGeom>
            <a:solidFill>
              <a:schemeClr val="bg2">
                <a:lumMod val="20000"/>
                <a:lumOff val="80000"/>
              </a:schemeClr>
            </a:solidFill>
            <a:ln>
              <a:solidFill>
                <a:schemeClr val="tx2">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r>
                <a:rPr lang="en-US" sz="3600" b="1" dirty="0">
                  <a:latin typeface="Noto Sans" panose="020B0502040504020204" pitchFamily="34" charset="0"/>
                  <a:ea typeface="Noto Sans" panose="020B0502040504020204" pitchFamily="34" charset="0"/>
                  <a:cs typeface="Noto Sans" panose="020B0502040504020204" pitchFamily="34" charset="0"/>
                </a:rPr>
                <a:t>1</a:t>
              </a:r>
            </a:p>
          </p:txBody>
        </p:sp>
      </p:grpSp>
      <p:grpSp>
        <p:nvGrpSpPr>
          <p:cNvPr id="28" name="Group 27">
            <a:extLst>
              <a:ext uri="{FF2B5EF4-FFF2-40B4-BE49-F238E27FC236}">
                <a16:creationId xmlns:a16="http://schemas.microsoft.com/office/drawing/2014/main" id="{2D2984CD-8835-E452-4A42-72EBB10013FB}"/>
              </a:ext>
            </a:extLst>
          </p:cNvPr>
          <p:cNvGrpSpPr>
            <a:grpSpLocks noChangeAspect="1"/>
          </p:cNvGrpSpPr>
          <p:nvPr/>
        </p:nvGrpSpPr>
        <p:grpSpPr>
          <a:xfrm>
            <a:off x="4610100" y="2405499"/>
            <a:ext cx="2971800" cy="1100817"/>
            <a:chOff x="3060579" y="2974650"/>
            <a:chExt cx="1923038" cy="712333"/>
          </a:xfrm>
        </p:grpSpPr>
        <p:sp>
          <p:nvSpPr>
            <p:cNvPr id="10" name="Freeform: Shape 9">
              <a:extLst>
                <a:ext uri="{FF2B5EF4-FFF2-40B4-BE49-F238E27FC236}">
                  <a16:creationId xmlns:a16="http://schemas.microsoft.com/office/drawing/2014/main" id="{0E8F0C8E-0371-E347-CC83-EF788E9E0A40}"/>
                </a:ext>
              </a:extLst>
            </p:cNvPr>
            <p:cNvSpPr/>
            <p:nvPr/>
          </p:nvSpPr>
          <p:spPr>
            <a:xfrm>
              <a:off x="3060579" y="2974650"/>
              <a:ext cx="1776456" cy="570217"/>
            </a:xfrm>
            <a:custGeom>
              <a:avLst/>
              <a:gdLst>
                <a:gd name="connsiteX0" fmla="*/ 0 w 1776456"/>
                <a:gd name="connsiteY0" fmla="*/ 0 h 570217"/>
                <a:gd name="connsiteX1" fmla="*/ 1776456 w 1776456"/>
                <a:gd name="connsiteY1" fmla="*/ 0 h 570217"/>
                <a:gd name="connsiteX2" fmla="*/ 1776456 w 1776456"/>
                <a:gd name="connsiteY2" fmla="*/ 570217 h 570217"/>
                <a:gd name="connsiteX3" fmla="*/ 0 w 1776456"/>
                <a:gd name="connsiteY3" fmla="*/ 570217 h 570217"/>
                <a:gd name="connsiteX4" fmla="*/ 0 w 1776456"/>
                <a:gd name="connsiteY4" fmla="*/ 0 h 570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456" h="570217">
                  <a:moveTo>
                    <a:pt x="0" y="0"/>
                  </a:moveTo>
                  <a:lnTo>
                    <a:pt x="1776456" y="0"/>
                  </a:lnTo>
                  <a:lnTo>
                    <a:pt x="1776456" y="570217"/>
                  </a:lnTo>
                  <a:lnTo>
                    <a:pt x="0" y="570217"/>
                  </a:lnTo>
                  <a:lnTo>
                    <a:pt x="0" y="0"/>
                  </a:lnTo>
                  <a:close/>
                </a:path>
              </a:pathLst>
            </a:custGeom>
            <a:solidFill>
              <a:schemeClr val="accent1"/>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8580" tIns="0" rIns="548291"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Street View</a:t>
              </a:r>
            </a:p>
          </p:txBody>
        </p:sp>
        <p:sp>
          <p:nvSpPr>
            <p:cNvPr id="11" name="Oval 10" descr="Badge with solid fill">
              <a:extLst>
                <a:ext uri="{FF2B5EF4-FFF2-40B4-BE49-F238E27FC236}">
                  <a16:creationId xmlns:a16="http://schemas.microsoft.com/office/drawing/2014/main" id="{407A2DE4-EF72-6B56-F235-8147E545DAF4}"/>
                </a:ext>
              </a:extLst>
            </p:cNvPr>
            <p:cNvSpPr/>
            <p:nvPr/>
          </p:nvSpPr>
          <p:spPr>
            <a:xfrm>
              <a:off x="4361858" y="3065224"/>
              <a:ext cx="621759" cy="621759"/>
            </a:xfrm>
            <a:prstGeom prst="ellipse">
              <a:avLst/>
            </a:prstGeom>
            <a:solidFill>
              <a:schemeClr val="bg2">
                <a:lumMod val="20000"/>
                <a:lumOff val="80000"/>
              </a:schemeClr>
            </a:solidFill>
            <a:ln>
              <a:solidFill>
                <a:schemeClr val="accent1">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r>
                <a:rPr lang="en-US" sz="3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2</a:t>
              </a:r>
            </a:p>
          </p:txBody>
        </p:sp>
      </p:grpSp>
      <p:grpSp>
        <p:nvGrpSpPr>
          <p:cNvPr id="27" name="Group 26">
            <a:extLst>
              <a:ext uri="{FF2B5EF4-FFF2-40B4-BE49-F238E27FC236}">
                <a16:creationId xmlns:a16="http://schemas.microsoft.com/office/drawing/2014/main" id="{DBFEAE7E-5982-6FD9-80B3-20A2E5EA3666}"/>
              </a:ext>
            </a:extLst>
          </p:cNvPr>
          <p:cNvGrpSpPr>
            <a:grpSpLocks noChangeAspect="1"/>
          </p:cNvGrpSpPr>
          <p:nvPr/>
        </p:nvGrpSpPr>
        <p:grpSpPr>
          <a:xfrm>
            <a:off x="7987807" y="2405499"/>
            <a:ext cx="2971800" cy="1100816"/>
            <a:chOff x="5137655" y="2974650"/>
            <a:chExt cx="1923038" cy="712333"/>
          </a:xfrm>
        </p:grpSpPr>
        <p:sp>
          <p:nvSpPr>
            <p:cNvPr id="13" name="Freeform: Shape 12">
              <a:extLst>
                <a:ext uri="{FF2B5EF4-FFF2-40B4-BE49-F238E27FC236}">
                  <a16:creationId xmlns:a16="http://schemas.microsoft.com/office/drawing/2014/main" id="{68D07EC6-11C5-AFDE-970E-02E42127423F}"/>
                </a:ext>
              </a:extLst>
            </p:cNvPr>
            <p:cNvSpPr/>
            <p:nvPr/>
          </p:nvSpPr>
          <p:spPr>
            <a:xfrm>
              <a:off x="5137655" y="2974650"/>
              <a:ext cx="1776456" cy="570217"/>
            </a:xfrm>
            <a:custGeom>
              <a:avLst/>
              <a:gdLst>
                <a:gd name="connsiteX0" fmla="*/ 0 w 1776456"/>
                <a:gd name="connsiteY0" fmla="*/ 0 h 570217"/>
                <a:gd name="connsiteX1" fmla="*/ 1776456 w 1776456"/>
                <a:gd name="connsiteY1" fmla="*/ 0 h 570217"/>
                <a:gd name="connsiteX2" fmla="*/ 1776456 w 1776456"/>
                <a:gd name="connsiteY2" fmla="*/ 570217 h 570217"/>
                <a:gd name="connsiteX3" fmla="*/ 0 w 1776456"/>
                <a:gd name="connsiteY3" fmla="*/ 570217 h 570217"/>
                <a:gd name="connsiteX4" fmla="*/ 0 w 1776456"/>
                <a:gd name="connsiteY4" fmla="*/ 0 h 570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456" h="570217">
                  <a:moveTo>
                    <a:pt x="0" y="0"/>
                  </a:moveTo>
                  <a:lnTo>
                    <a:pt x="1776456" y="0"/>
                  </a:lnTo>
                  <a:lnTo>
                    <a:pt x="1776456" y="570217"/>
                  </a:lnTo>
                  <a:lnTo>
                    <a:pt x="0" y="570217"/>
                  </a:lnTo>
                  <a:lnTo>
                    <a:pt x="0" y="0"/>
                  </a:lnTo>
                  <a:close/>
                </a:path>
              </a:pathLst>
            </a:custGeom>
            <a:solidFill>
              <a:schemeClr val="accent2"/>
            </a:solidFill>
            <a:ln>
              <a:solidFill>
                <a:schemeClr val="accent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580" tIns="0" rIns="548291"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Time Machine</a:t>
              </a:r>
            </a:p>
          </p:txBody>
        </p:sp>
        <p:sp>
          <p:nvSpPr>
            <p:cNvPr id="14" name="Oval 13" descr="Badge 3 with solid fill">
              <a:extLst>
                <a:ext uri="{FF2B5EF4-FFF2-40B4-BE49-F238E27FC236}">
                  <a16:creationId xmlns:a16="http://schemas.microsoft.com/office/drawing/2014/main" id="{7A651F6A-3432-7B35-615A-B3EC30A4257C}"/>
                </a:ext>
              </a:extLst>
            </p:cNvPr>
            <p:cNvSpPr/>
            <p:nvPr/>
          </p:nvSpPr>
          <p:spPr>
            <a:xfrm>
              <a:off x="6438934" y="3065224"/>
              <a:ext cx="621759" cy="621759"/>
            </a:xfrm>
            <a:prstGeom prst="ellipse">
              <a:avLst/>
            </a:prstGeom>
            <a:solidFill>
              <a:schemeClr val="bg2">
                <a:lumMod val="20000"/>
                <a:lumOff val="80000"/>
              </a:schemeClr>
            </a:solidFill>
            <a:ln>
              <a:solidFill>
                <a:schemeClr val="accent2">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r>
                <a:rPr lang="en-US" sz="3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3</a:t>
              </a:r>
            </a:p>
          </p:txBody>
        </p:sp>
      </p:grpSp>
      <p:grpSp>
        <p:nvGrpSpPr>
          <p:cNvPr id="41" name="Group 40">
            <a:extLst>
              <a:ext uri="{FF2B5EF4-FFF2-40B4-BE49-F238E27FC236}">
                <a16:creationId xmlns:a16="http://schemas.microsoft.com/office/drawing/2014/main" id="{4FFA37BE-BDCC-297D-FE22-388DB0FAD905}"/>
              </a:ext>
            </a:extLst>
          </p:cNvPr>
          <p:cNvGrpSpPr/>
          <p:nvPr/>
        </p:nvGrpSpPr>
        <p:grpSpPr>
          <a:xfrm>
            <a:off x="1005870" y="4521451"/>
            <a:ext cx="2971800" cy="1100815"/>
            <a:chOff x="1005870" y="4521451"/>
            <a:chExt cx="2971800" cy="1100815"/>
          </a:xfrm>
        </p:grpSpPr>
        <p:sp>
          <p:nvSpPr>
            <p:cNvPr id="16" name="Freeform: Shape 15">
              <a:extLst>
                <a:ext uri="{FF2B5EF4-FFF2-40B4-BE49-F238E27FC236}">
                  <a16:creationId xmlns:a16="http://schemas.microsoft.com/office/drawing/2014/main" id="{1EDE5F87-A76E-615E-E123-4BC0758259C0}"/>
                </a:ext>
              </a:extLst>
            </p:cNvPr>
            <p:cNvSpPr/>
            <p:nvPr/>
          </p:nvSpPr>
          <p:spPr>
            <a:xfrm>
              <a:off x="1005870" y="4521451"/>
              <a:ext cx="2745277" cy="881195"/>
            </a:xfrm>
            <a:custGeom>
              <a:avLst/>
              <a:gdLst>
                <a:gd name="connsiteX0" fmla="*/ 0 w 1776456"/>
                <a:gd name="connsiteY0" fmla="*/ 0 h 570217"/>
                <a:gd name="connsiteX1" fmla="*/ 1776456 w 1776456"/>
                <a:gd name="connsiteY1" fmla="*/ 0 h 570217"/>
                <a:gd name="connsiteX2" fmla="*/ 1776456 w 1776456"/>
                <a:gd name="connsiteY2" fmla="*/ 570217 h 570217"/>
                <a:gd name="connsiteX3" fmla="*/ 0 w 1776456"/>
                <a:gd name="connsiteY3" fmla="*/ 570217 h 570217"/>
                <a:gd name="connsiteX4" fmla="*/ 0 w 1776456"/>
                <a:gd name="connsiteY4" fmla="*/ 0 h 570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456" h="570217">
                  <a:moveTo>
                    <a:pt x="0" y="0"/>
                  </a:moveTo>
                  <a:lnTo>
                    <a:pt x="1776456" y="0"/>
                  </a:lnTo>
                  <a:lnTo>
                    <a:pt x="1776456" y="570217"/>
                  </a:lnTo>
                  <a:lnTo>
                    <a:pt x="0" y="570217"/>
                  </a:lnTo>
                  <a:lnTo>
                    <a:pt x="0" y="0"/>
                  </a:lnTo>
                  <a:close/>
                </a:path>
              </a:pathLst>
            </a:custGeom>
            <a:solidFill>
              <a:schemeClr val="accent3"/>
            </a:solidFill>
            <a:ln>
              <a:solidFill>
                <a:schemeClr val="accent3"/>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580" tIns="0" rIns="548291"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Stealth</a:t>
              </a:r>
            </a:p>
          </p:txBody>
        </p:sp>
        <p:sp>
          <p:nvSpPr>
            <p:cNvPr id="17" name="Oval 16" descr="Badge 4 with solid fill">
              <a:extLst>
                <a:ext uri="{FF2B5EF4-FFF2-40B4-BE49-F238E27FC236}">
                  <a16:creationId xmlns:a16="http://schemas.microsoft.com/office/drawing/2014/main" id="{415E79A2-E35A-A09A-0182-A8042EF0D542}"/>
                </a:ext>
              </a:extLst>
            </p:cNvPr>
            <p:cNvSpPr/>
            <p:nvPr/>
          </p:nvSpPr>
          <p:spPr>
            <a:xfrm>
              <a:off x="3016824" y="4661420"/>
              <a:ext cx="960846" cy="960846"/>
            </a:xfrm>
            <a:prstGeom prst="ellipse">
              <a:avLst/>
            </a:prstGeom>
            <a:solidFill>
              <a:schemeClr val="bg2">
                <a:lumMod val="20000"/>
                <a:lumOff val="80000"/>
              </a:schemeClr>
            </a:solidFill>
            <a:ln>
              <a:solidFill>
                <a:schemeClr val="accent3">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lgn="ctr"/>
              <a:r>
                <a:rPr lang="en-US" sz="3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4</a:t>
              </a:r>
            </a:p>
          </p:txBody>
        </p:sp>
      </p:grpSp>
      <p:grpSp>
        <p:nvGrpSpPr>
          <p:cNvPr id="24" name="Group 23">
            <a:extLst>
              <a:ext uri="{FF2B5EF4-FFF2-40B4-BE49-F238E27FC236}">
                <a16:creationId xmlns:a16="http://schemas.microsoft.com/office/drawing/2014/main" id="{AE94425D-9831-8CD9-D88D-9C46E3C3DCBB}"/>
              </a:ext>
            </a:extLst>
          </p:cNvPr>
          <p:cNvGrpSpPr>
            <a:grpSpLocks noChangeAspect="1"/>
          </p:cNvGrpSpPr>
          <p:nvPr/>
        </p:nvGrpSpPr>
        <p:grpSpPr>
          <a:xfrm>
            <a:off x="4610100" y="4521449"/>
            <a:ext cx="2971800" cy="1100816"/>
            <a:chOff x="9291807" y="2974650"/>
            <a:chExt cx="1923038" cy="712333"/>
          </a:xfrm>
        </p:grpSpPr>
        <p:sp>
          <p:nvSpPr>
            <p:cNvPr id="19" name="Freeform: Shape 18">
              <a:extLst>
                <a:ext uri="{FF2B5EF4-FFF2-40B4-BE49-F238E27FC236}">
                  <a16:creationId xmlns:a16="http://schemas.microsoft.com/office/drawing/2014/main" id="{CF485F50-4685-E003-900B-47BF1EBA5B8C}"/>
                </a:ext>
              </a:extLst>
            </p:cNvPr>
            <p:cNvSpPr/>
            <p:nvPr/>
          </p:nvSpPr>
          <p:spPr>
            <a:xfrm>
              <a:off x="9291807" y="2974650"/>
              <a:ext cx="1776456" cy="570217"/>
            </a:xfrm>
            <a:custGeom>
              <a:avLst/>
              <a:gdLst>
                <a:gd name="connsiteX0" fmla="*/ 0 w 1776456"/>
                <a:gd name="connsiteY0" fmla="*/ 0 h 570217"/>
                <a:gd name="connsiteX1" fmla="*/ 1776456 w 1776456"/>
                <a:gd name="connsiteY1" fmla="*/ 0 h 570217"/>
                <a:gd name="connsiteX2" fmla="*/ 1776456 w 1776456"/>
                <a:gd name="connsiteY2" fmla="*/ 570217 h 570217"/>
                <a:gd name="connsiteX3" fmla="*/ 0 w 1776456"/>
                <a:gd name="connsiteY3" fmla="*/ 570217 h 570217"/>
                <a:gd name="connsiteX4" fmla="*/ 0 w 1776456"/>
                <a:gd name="connsiteY4" fmla="*/ 0 h 570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456" h="570217">
                  <a:moveTo>
                    <a:pt x="0" y="0"/>
                  </a:moveTo>
                  <a:lnTo>
                    <a:pt x="1776456" y="0"/>
                  </a:lnTo>
                  <a:lnTo>
                    <a:pt x="1776456" y="570217"/>
                  </a:lnTo>
                  <a:lnTo>
                    <a:pt x="0" y="570217"/>
                  </a:lnTo>
                  <a:lnTo>
                    <a:pt x="0" y="0"/>
                  </a:lnTo>
                  <a:close/>
                </a:path>
              </a:pathLst>
            </a:custGeom>
            <a:solidFill>
              <a:schemeClr val="accent4"/>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580" tIns="0" rIns="548291"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Categorical</a:t>
              </a:r>
            </a:p>
          </p:txBody>
        </p:sp>
        <p:sp>
          <p:nvSpPr>
            <p:cNvPr id="20" name="Oval 19" descr="Badge 5 with solid fill">
              <a:extLst>
                <a:ext uri="{FF2B5EF4-FFF2-40B4-BE49-F238E27FC236}">
                  <a16:creationId xmlns:a16="http://schemas.microsoft.com/office/drawing/2014/main" id="{60CBC796-726C-7746-1943-D0556543A7FE}"/>
                </a:ext>
              </a:extLst>
            </p:cNvPr>
            <p:cNvSpPr/>
            <p:nvPr/>
          </p:nvSpPr>
          <p:spPr>
            <a:xfrm>
              <a:off x="10593086" y="3065224"/>
              <a:ext cx="621759" cy="621759"/>
            </a:xfrm>
            <a:prstGeom prst="ellipse">
              <a:avLst/>
            </a:prstGeom>
            <a:solidFill>
              <a:schemeClr val="bg2">
                <a:lumMod val="20000"/>
                <a:lumOff val="80000"/>
              </a:schemeClr>
            </a:solidFill>
            <a:ln>
              <a:solidFill>
                <a:schemeClr val="accent4">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r>
                <a:rPr lang="en-US" sz="3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5</a:t>
              </a:r>
            </a:p>
          </p:txBody>
        </p:sp>
      </p:grpSp>
      <p:grpSp>
        <p:nvGrpSpPr>
          <p:cNvPr id="30" name="Group 29">
            <a:extLst>
              <a:ext uri="{FF2B5EF4-FFF2-40B4-BE49-F238E27FC236}">
                <a16:creationId xmlns:a16="http://schemas.microsoft.com/office/drawing/2014/main" id="{9B5BB407-EE7E-3957-F8F6-700ADDC6368D}"/>
              </a:ext>
            </a:extLst>
          </p:cNvPr>
          <p:cNvGrpSpPr/>
          <p:nvPr/>
        </p:nvGrpSpPr>
        <p:grpSpPr>
          <a:xfrm>
            <a:off x="7987807" y="4521449"/>
            <a:ext cx="1989156" cy="1100816"/>
            <a:chOff x="7987807" y="4521449"/>
            <a:chExt cx="1989156" cy="1100816"/>
          </a:xfrm>
        </p:grpSpPr>
        <p:sp>
          <p:nvSpPr>
            <p:cNvPr id="22" name="Freeform: Shape 21">
              <a:extLst>
                <a:ext uri="{FF2B5EF4-FFF2-40B4-BE49-F238E27FC236}">
                  <a16:creationId xmlns:a16="http://schemas.microsoft.com/office/drawing/2014/main" id="{BEEB21A0-0425-94FD-C71F-B579BE6DB19A}"/>
                </a:ext>
              </a:extLst>
            </p:cNvPr>
            <p:cNvSpPr/>
            <p:nvPr/>
          </p:nvSpPr>
          <p:spPr>
            <a:xfrm>
              <a:off x="7987807" y="4521449"/>
              <a:ext cx="1605047" cy="881195"/>
            </a:xfrm>
            <a:custGeom>
              <a:avLst/>
              <a:gdLst>
                <a:gd name="connsiteX0" fmla="*/ 0 w 1776456"/>
                <a:gd name="connsiteY0" fmla="*/ 0 h 570217"/>
                <a:gd name="connsiteX1" fmla="*/ 1776456 w 1776456"/>
                <a:gd name="connsiteY1" fmla="*/ 0 h 570217"/>
                <a:gd name="connsiteX2" fmla="*/ 1776456 w 1776456"/>
                <a:gd name="connsiteY2" fmla="*/ 570217 h 570217"/>
                <a:gd name="connsiteX3" fmla="*/ 0 w 1776456"/>
                <a:gd name="connsiteY3" fmla="*/ 570217 h 570217"/>
                <a:gd name="connsiteX4" fmla="*/ 0 w 1776456"/>
                <a:gd name="connsiteY4" fmla="*/ 0 h 570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456" h="570217">
                  <a:moveTo>
                    <a:pt x="0" y="0"/>
                  </a:moveTo>
                  <a:lnTo>
                    <a:pt x="1776456" y="0"/>
                  </a:lnTo>
                  <a:lnTo>
                    <a:pt x="1776456" y="570217"/>
                  </a:lnTo>
                  <a:lnTo>
                    <a:pt x="0" y="570217"/>
                  </a:lnTo>
                  <a:lnTo>
                    <a:pt x="0" y="0"/>
                  </a:lnTo>
                  <a:close/>
                </a:path>
              </a:pathLst>
            </a:custGeom>
            <a:solidFill>
              <a:schemeClr val="accent5"/>
            </a:solidFill>
            <a:ln>
              <a:solidFill>
                <a:schemeClr val="accent5"/>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580" tIns="0" rIns="548291"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Anti-mentor</a:t>
              </a:r>
            </a:p>
          </p:txBody>
        </p:sp>
        <p:sp>
          <p:nvSpPr>
            <p:cNvPr id="23" name="Oval 22">
              <a:extLst>
                <a:ext uri="{FF2B5EF4-FFF2-40B4-BE49-F238E27FC236}">
                  <a16:creationId xmlns:a16="http://schemas.microsoft.com/office/drawing/2014/main" id="{98DD253E-14DB-7406-CD1A-C40E5D5B989B}"/>
                </a:ext>
              </a:extLst>
            </p:cNvPr>
            <p:cNvSpPr/>
            <p:nvPr/>
          </p:nvSpPr>
          <p:spPr>
            <a:xfrm>
              <a:off x="9016117" y="4661419"/>
              <a:ext cx="960846" cy="960846"/>
            </a:xfrm>
            <a:prstGeom prst="ellipse">
              <a:avLst/>
            </a:prstGeom>
            <a:solidFill>
              <a:schemeClr val="bg2">
                <a:lumMod val="20000"/>
                <a:lumOff val="80000"/>
              </a:schemeClr>
            </a:solidFill>
            <a:ln>
              <a:solidFill>
                <a:schemeClr val="accent5">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r>
                <a:rPr lang="en-US" sz="3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½</a:t>
              </a:r>
              <a:r>
                <a:rPr lang="en-US" sz="2400" b="1" dirty="0">
                  <a:solidFill>
                    <a:schemeClr val="bg2"/>
                  </a:solidFill>
                  <a:latin typeface="Noto Sans" panose="020B0502040504020204" pitchFamily="34" charset="0"/>
                  <a:ea typeface="Noto Sans" panose="020B0502040504020204" pitchFamily="34" charset="0"/>
                  <a:cs typeface="Noto Sans" panose="020B0502040504020204" pitchFamily="34" charset="0"/>
                </a:rPr>
                <a:t> </a:t>
              </a:r>
            </a:p>
          </p:txBody>
        </p:sp>
      </p:grpSp>
      <p:sp>
        <p:nvSpPr>
          <p:cNvPr id="3" name="Title 2">
            <a:extLst>
              <a:ext uri="{FF2B5EF4-FFF2-40B4-BE49-F238E27FC236}">
                <a16:creationId xmlns:a16="http://schemas.microsoft.com/office/drawing/2014/main" id="{14D9E147-368E-9F38-5C8C-05E83787C433}"/>
              </a:ext>
            </a:extLst>
          </p:cNvPr>
          <p:cNvSpPr>
            <a:spLocks noGrp="1"/>
          </p:cNvSpPr>
          <p:nvPr>
            <p:ph type="title"/>
          </p:nvPr>
        </p:nvSpPr>
        <p:spPr/>
        <p:txBody>
          <a:bodyPr/>
          <a:lstStyle/>
          <a:p>
            <a:r>
              <a:rPr lang="en-US" dirty="0"/>
              <a:t>Identify your 5 ½ mentors</a:t>
            </a:r>
          </a:p>
        </p:txBody>
      </p:sp>
    </p:spTree>
    <p:extLst>
      <p:ext uri="{BB962C8B-B14F-4D97-AF65-F5344CB8AC3E}">
        <p14:creationId xmlns:p14="http://schemas.microsoft.com/office/powerpoint/2010/main" val="618682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8F263B-22A7-16A9-6E09-2374194D1393}"/>
              </a:ext>
            </a:extLst>
          </p:cNvPr>
          <p:cNvSpPr>
            <a:spLocks noGrp="1"/>
          </p:cNvSpPr>
          <p:nvPr>
            <p:ph type="body" sz="quarter" idx="10"/>
          </p:nvPr>
        </p:nvSpPr>
        <p:spPr/>
        <p:txBody>
          <a:bodyPr>
            <a:noAutofit/>
          </a:bodyPr>
          <a:lstStyle/>
          <a:p>
            <a:pPr algn="ctr"/>
            <a:r>
              <a:rPr lang="en-US" sz="2400" dirty="0"/>
              <a:t>Mentorship is not something that is </a:t>
            </a:r>
            <a:r>
              <a:rPr lang="en-US" sz="2400" dirty="0">
                <a:solidFill>
                  <a:schemeClr val="tx2"/>
                </a:solidFill>
              </a:rPr>
              <a:t>done to you</a:t>
            </a:r>
            <a:r>
              <a:rPr lang="en-US" sz="2400" dirty="0"/>
              <a:t>. </a:t>
            </a:r>
          </a:p>
          <a:p>
            <a:pPr algn="ctr"/>
            <a:r>
              <a:rPr lang="en-US" sz="2400" dirty="0"/>
              <a:t>Mentorship is something you do </a:t>
            </a:r>
            <a:r>
              <a:rPr lang="en-US" sz="2400" dirty="0">
                <a:solidFill>
                  <a:schemeClr val="tx2"/>
                </a:solidFill>
              </a:rPr>
              <a:t>for yourself</a:t>
            </a:r>
            <a:r>
              <a:rPr lang="en-US" sz="2400" dirty="0"/>
              <a:t>.</a:t>
            </a:r>
          </a:p>
          <a:p>
            <a:pPr algn="ctr"/>
            <a:r>
              <a:rPr lang="en-US" sz="2400" dirty="0"/>
              <a:t>With the help of other people.</a:t>
            </a:r>
          </a:p>
          <a:p>
            <a:pPr algn="ctr"/>
            <a:r>
              <a:rPr lang="en-US" sz="2000" i="1" dirty="0"/>
              <a:t>- Doug Stewart</a:t>
            </a:r>
          </a:p>
        </p:txBody>
      </p:sp>
    </p:spTree>
    <p:extLst>
      <p:ext uri="{BB962C8B-B14F-4D97-AF65-F5344CB8AC3E}">
        <p14:creationId xmlns:p14="http://schemas.microsoft.com/office/powerpoint/2010/main" val="572718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Words of Wisdom</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normAutofit fontScale="92500" lnSpcReduction="20000"/>
          </a:bodyPr>
          <a:lstStyle/>
          <a:p>
            <a:pPr marL="457200" indent="-457200">
              <a:buFont typeface="+mj-lt"/>
              <a:buAutoNum type="arabicPeriod"/>
            </a:pPr>
            <a:r>
              <a:rPr lang="en-US" dirty="0"/>
              <a:t>Identify one person you would like to thank for helping to influence you in a positive way.</a:t>
            </a:r>
          </a:p>
          <a:p>
            <a:pPr lvl="1">
              <a:buFont typeface="Arial" panose="020B0604020202020204" pitchFamily="34" charset="0"/>
              <a:buChar char="•"/>
            </a:pPr>
            <a:r>
              <a:rPr lang="en-US" dirty="0"/>
              <a:t>You can also choose to write a letter to your mentor and how they have had an impact on you during the pre-apprenticeship.</a:t>
            </a:r>
          </a:p>
          <a:p>
            <a:pPr lvl="1">
              <a:buFont typeface="Arial" panose="020B0604020202020204" pitchFamily="34" charset="0"/>
              <a:buChar char="•"/>
            </a:pPr>
            <a:r>
              <a:rPr lang="en-US" dirty="0"/>
              <a:t>If you cannot think of a person, write a letter to your future self and describe the way(s) you can be that one person for another youth.</a:t>
            </a:r>
          </a:p>
          <a:p>
            <a:pPr marL="457200" indent="-457200">
              <a:buFont typeface="+mj-lt"/>
              <a:buAutoNum type="arabicPeriod"/>
            </a:pPr>
            <a:r>
              <a:rPr lang="en-US" dirty="0"/>
              <a:t>In the letter include specific examples of:</a:t>
            </a:r>
          </a:p>
          <a:p>
            <a:pPr lvl="1">
              <a:buFont typeface="Arial" panose="020B0604020202020204" pitchFamily="34" charset="0"/>
              <a:buChar char="•"/>
            </a:pPr>
            <a:r>
              <a:rPr lang="en-US" dirty="0"/>
              <a:t>What specifically the person did to influence you</a:t>
            </a:r>
          </a:p>
          <a:p>
            <a:pPr lvl="1">
              <a:buFont typeface="Arial" panose="020B0604020202020204" pitchFamily="34" charset="0"/>
              <a:buChar char="•"/>
            </a:pPr>
            <a:r>
              <a:rPr lang="en-US" dirty="0"/>
              <a:t>How it made you feel</a:t>
            </a:r>
          </a:p>
          <a:p>
            <a:pPr lvl="1">
              <a:buFont typeface="Arial" panose="020B0604020202020204" pitchFamily="34" charset="0"/>
              <a:buChar char="•"/>
            </a:pPr>
            <a:r>
              <a:rPr lang="en-US" dirty="0"/>
              <a:t>The impact they had on your life (i.e., What did they inspire you to do?)</a:t>
            </a:r>
          </a:p>
          <a:p>
            <a:pPr marL="457200" indent="-457200">
              <a:buFont typeface="+mj-lt"/>
              <a:buAutoNum type="arabicPeriod"/>
            </a:pPr>
            <a:r>
              <a:rPr lang="en-US" dirty="0"/>
              <a:t>After writing your letter, summarize the impact in one sentence. Write this ‘Words of Wisdom’ sentence on an index card or save it in your phone to remind you of the positive influence of others.</a:t>
            </a:r>
          </a:p>
          <a:p>
            <a:pPr lvl="1">
              <a:buFont typeface="Arial" panose="020B0604020202020204" pitchFamily="34" charset="0"/>
              <a:buChar char="•"/>
            </a:pPr>
            <a:r>
              <a:rPr lang="en-US" dirty="0"/>
              <a:t>Share your words of wisdom with other pre-apprentices.</a:t>
            </a:r>
          </a:p>
          <a:p>
            <a:pPr marL="457200" indent="-457200">
              <a:buFont typeface="+mj-lt"/>
              <a:buAutoNum type="arabicPeriod"/>
            </a:pPr>
            <a:endParaRPr lang="en-US" dirty="0"/>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0DB5981D-1914-085B-FD58-F44B0ECFFE3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4.7 Competency Connection</a:t>
            </a:r>
          </a:p>
        </p:txBody>
      </p:sp>
      <p:grpSp>
        <p:nvGrpSpPr>
          <p:cNvPr id="3" name="Group 2">
            <a:extLst>
              <a:ext uri="{FF2B5EF4-FFF2-40B4-BE49-F238E27FC236}">
                <a16:creationId xmlns:a16="http://schemas.microsoft.com/office/drawing/2014/main" id="{DEDA5BFA-96D6-A077-BE5A-F401D4441F1F}"/>
              </a:ext>
            </a:extLst>
          </p:cNvPr>
          <p:cNvGrpSpPr/>
          <p:nvPr/>
        </p:nvGrpSpPr>
        <p:grpSpPr>
          <a:xfrm>
            <a:off x="838200" y="3185157"/>
            <a:ext cx="4641627" cy="707699"/>
            <a:chOff x="4985468" y="1925918"/>
            <a:chExt cx="3481220" cy="530774"/>
          </a:xfrm>
        </p:grpSpPr>
        <p:sp>
          <p:nvSpPr>
            <p:cNvPr id="4" name="Freeform: Shape 3">
              <a:extLst>
                <a:ext uri="{FF2B5EF4-FFF2-40B4-BE49-F238E27FC236}">
                  <a16:creationId xmlns:a16="http://schemas.microsoft.com/office/drawing/2014/main" id="{3C36451C-F96B-92BD-4235-22311DE6355F}"/>
                </a:ext>
              </a:extLst>
            </p:cNvPr>
            <p:cNvSpPr/>
            <p:nvPr/>
          </p:nvSpPr>
          <p:spPr>
            <a:xfrm>
              <a:off x="525085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Family, School, and Community Relationships</a:t>
              </a:r>
            </a:p>
          </p:txBody>
        </p:sp>
        <p:sp>
          <p:nvSpPr>
            <p:cNvPr id="5" name="Oval 4">
              <a:extLst>
                <a:ext uri="{FF2B5EF4-FFF2-40B4-BE49-F238E27FC236}">
                  <a16:creationId xmlns:a16="http://schemas.microsoft.com/office/drawing/2014/main" id="{C0B8C665-ACEC-1D1C-4BD8-00FEF84DFAEA}"/>
                </a:ext>
              </a:extLst>
            </p:cNvPr>
            <p:cNvSpPr/>
            <p:nvPr/>
          </p:nvSpPr>
          <p:spPr>
            <a:xfrm>
              <a:off x="4985468" y="1925918"/>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6" name="Graphic 5" descr="Neighborhood with solid fill">
              <a:extLst>
                <a:ext uri="{FF2B5EF4-FFF2-40B4-BE49-F238E27FC236}">
                  <a16:creationId xmlns:a16="http://schemas.microsoft.com/office/drawing/2014/main" id="{63C3940D-1057-610D-F62F-0A6A6487F57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67974" y="2008424"/>
              <a:ext cx="365760" cy="365760"/>
            </a:xfrm>
            <a:prstGeom prst="rect">
              <a:avLst/>
            </a:prstGeom>
          </p:spPr>
        </p:pic>
      </p:grpSp>
      <p:grpSp>
        <p:nvGrpSpPr>
          <p:cNvPr id="15" name="Group 14">
            <a:extLst>
              <a:ext uri="{FF2B5EF4-FFF2-40B4-BE49-F238E27FC236}">
                <a16:creationId xmlns:a16="http://schemas.microsoft.com/office/drawing/2014/main" id="{4541AB33-53A8-0CC1-A14E-15487689C398}"/>
              </a:ext>
            </a:extLst>
          </p:cNvPr>
          <p:cNvGrpSpPr/>
          <p:nvPr/>
        </p:nvGrpSpPr>
        <p:grpSpPr>
          <a:xfrm>
            <a:off x="6172201" y="3185155"/>
            <a:ext cx="4641627" cy="707699"/>
            <a:chOff x="799548" y="2615131"/>
            <a:chExt cx="3481220" cy="530774"/>
          </a:xfrm>
        </p:grpSpPr>
        <p:sp>
          <p:nvSpPr>
            <p:cNvPr id="16" name="Freeform: Shape 15">
              <a:extLst>
                <a:ext uri="{FF2B5EF4-FFF2-40B4-BE49-F238E27FC236}">
                  <a16:creationId xmlns:a16="http://schemas.microsoft.com/office/drawing/2014/main" id="{12A7AA4E-62B0-23CD-99D4-536495DEFA38}"/>
                </a:ext>
              </a:extLst>
            </p:cNvPr>
            <p:cNvSpPr/>
            <p:nvPr/>
          </p:nvSpPr>
          <p:spPr>
            <a:xfrm>
              <a:off x="106493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Planning &amp; Support</a:t>
              </a:r>
            </a:p>
          </p:txBody>
        </p:sp>
        <p:sp>
          <p:nvSpPr>
            <p:cNvPr id="17" name="Oval 16">
              <a:extLst>
                <a:ext uri="{FF2B5EF4-FFF2-40B4-BE49-F238E27FC236}">
                  <a16:creationId xmlns:a16="http://schemas.microsoft.com/office/drawing/2014/main" id="{00B7AA52-2B85-621A-A6F6-626CFB455103}"/>
                </a:ext>
              </a:extLst>
            </p:cNvPr>
            <p:cNvSpPr/>
            <p:nvPr/>
          </p:nvSpPr>
          <p:spPr>
            <a:xfrm>
              <a:off x="799548" y="2615132"/>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8" name="Graphic 17" descr="Connections with solid fill">
              <a:extLst>
                <a:ext uri="{FF2B5EF4-FFF2-40B4-BE49-F238E27FC236}">
                  <a16:creationId xmlns:a16="http://schemas.microsoft.com/office/drawing/2014/main" id="{61320E4A-7E7F-AF8F-E3E5-0366E3FC307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82054" y="2697638"/>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erson packing a suitcase">
            <a:extLst>
              <a:ext uri="{FF2B5EF4-FFF2-40B4-BE49-F238E27FC236}">
                <a16:creationId xmlns:a16="http://schemas.microsoft.com/office/drawing/2014/main" id="{5F489812-FCE4-D49D-A683-30EC5DFA66A0}"/>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rcRect r="-29"/>
          <a:stretch/>
        </p:blipFill>
        <p:spPr>
          <a:xfrm>
            <a:off x="841248" y="1645920"/>
            <a:ext cx="10515600" cy="4389120"/>
          </a:xfrm>
          <a:noFill/>
        </p:spPr>
      </p:pic>
      <p:sp>
        <p:nvSpPr>
          <p:cNvPr id="2" name="Title 1">
            <a:extLst>
              <a:ext uri="{FF2B5EF4-FFF2-40B4-BE49-F238E27FC236}">
                <a16:creationId xmlns:a16="http://schemas.microsoft.com/office/drawing/2014/main" id="{6CD017F5-9F7B-7C40-83A5-968F9E446600}"/>
              </a:ext>
            </a:extLst>
          </p:cNvPr>
          <p:cNvSpPr>
            <a:spLocks noGrp="1"/>
          </p:cNvSpPr>
          <p:nvPr>
            <p:ph type="title"/>
          </p:nvPr>
        </p:nvSpPr>
        <p:spPr>
          <a:xfrm>
            <a:off x="838200" y="263896"/>
            <a:ext cx="10515600" cy="834283"/>
          </a:xfrm>
        </p:spPr>
        <p:txBody>
          <a:bodyPr anchor="ctr">
            <a:normAutofit/>
          </a:bodyPr>
          <a:lstStyle/>
          <a:p>
            <a:r>
              <a:rPr lang="en-US" sz="2400" dirty="0"/>
              <a:t>My name is ______, and I am bringing ______ on the journey to success.</a:t>
            </a:r>
          </a:p>
        </p:txBody>
      </p:sp>
      <p:sp>
        <p:nvSpPr>
          <p:cNvPr id="29" name="TextBox 28">
            <a:extLst>
              <a:ext uri="{FF2B5EF4-FFF2-40B4-BE49-F238E27FC236}">
                <a16:creationId xmlns:a16="http://schemas.microsoft.com/office/drawing/2014/main" id="{85082C0E-357B-EF42-B1EE-DD1B04757DBE}"/>
              </a:ext>
            </a:extLst>
          </p:cNvPr>
          <p:cNvSpPr txBox="1"/>
          <p:nvPr/>
        </p:nvSpPr>
        <p:spPr>
          <a:xfrm>
            <a:off x="2080591" y="2173357"/>
            <a:ext cx="184731" cy="369332"/>
          </a:xfrm>
          <a:prstGeom prst="rect">
            <a:avLst/>
          </a:prstGeom>
          <a:noFill/>
        </p:spPr>
        <p:txBody>
          <a:bodyPr wrap="none" rtlCol="0">
            <a:spAutoFit/>
          </a:bodyPr>
          <a:lstStyle/>
          <a:p>
            <a:endParaRPr lang="en-US"/>
          </a:p>
        </p:txBody>
      </p:sp>
      <p:sp>
        <p:nvSpPr>
          <p:cNvPr id="8" name="Slide Number Placeholder 7" hidden="1">
            <a:extLst>
              <a:ext uri="{FF2B5EF4-FFF2-40B4-BE49-F238E27FC236}">
                <a16:creationId xmlns:a16="http://schemas.microsoft.com/office/drawing/2014/main" id="{CD0DAA8E-2E12-434C-BAB6-EA7DE6DCB9DD}"/>
              </a:ext>
            </a:extLst>
          </p:cNvPr>
          <p:cNvSpPr>
            <a:spLocks noGrp="1"/>
          </p:cNvSpPr>
          <p:nvPr>
            <p:ph type="sldNum" sz="quarter" idx="4294967295"/>
          </p:nvPr>
        </p:nvSpPr>
        <p:spPr>
          <a:xfrm>
            <a:off x="11453813" y="6221413"/>
            <a:ext cx="738187" cy="365125"/>
          </a:xfrm>
          <a:prstGeom prst="rect">
            <a:avLst/>
          </a:prstGeom>
          <a:noFill/>
        </p:spPr>
        <p:txBody>
          <a:bodyPr vert="horz" lIns="91440" tIns="45720" rIns="91440" bIns="45720" rtlCol="0" anchor="ctr"/>
          <a:lstStyle>
            <a:defPPr>
              <a:defRPr lang="en-US"/>
            </a:defPPr>
            <a:lvl1pPr marL="0" algn="r" defTabSz="914400" rtl="0" eaLnBrk="1" latinLnBrk="0" hangingPunct="1">
              <a:defRPr sz="900" b="1" kern="1200">
                <a:solidFill>
                  <a:srgbClr val="005CB9"/>
                </a:solidFill>
                <a:latin typeface="GE Inspira Sans" panose="020B05030600000000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330EA680-D336-4FF7-8B7A-9848BB0A1C32}" type="slidenum">
              <a:rPr lang="en-US" smtClean="0"/>
              <a:pPr>
                <a:spcAft>
                  <a:spcPts val="600"/>
                </a:spcAft>
              </a:pPr>
              <a:t>4</a:t>
            </a:fld>
            <a:endParaRPr lang="en-GB"/>
          </a:p>
        </p:txBody>
      </p:sp>
    </p:spTree>
    <p:extLst>
      <p:ext uri="{BB962C8B-B14F-4D97-AF65-F5344CB8AC3E}">
        <p14:creationId xmlns:p14="http://schemas.microsoft.com/office/powerpoint/2010/main" val="410691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79D87-71DD-874C-A3AB-588F9425239F}"/>
              </a:ext>
            </a:extLst>
          </p:cNvPr>
          <p:cNvSpPr>
            <a:spLocks noGrp="1"/>
          </p:cNvSpPr>
          <p:nvPr>
            <p:ph type="title"/>
          </p:nvPr>
        </p:nvSpPr>
        <p:spPr/>
        <p:txBody>
          <a:bodyPr/>
          <a:lstStyle/>
          <a:p>
            <a:r>
              <a:rPr lang="en-US" dirty="0"/>
              <a:t>What is Social Capital?</a:t>
            </a:r>
          </a:p>
        </p:txBody>
      </p:sp>
      <p:sp>
        <p:nvSpPr>
          <p:cNvPr id="3" name="Text Placeholder 2">
            <a:extLst>
              <a:ext uri="{FF2B5EF4-FFF2-40B4-BE49-F238E27FC236}">
                <a16:creationId xmlns:a16="http://schemas.microsoft.com/office/drawing/2014/main" id="{657CB613-EEFB-0545-B254-586CD4B73C17}"/>
              </a:ext>
            </a:extLst>
          </p:cNvPr>
          <p:cNvSpPr>
            <a:spLocks noGrp="1"/>
          </p:cNvSpPr>
          <p:nvPr>
            <p:ph type="body" sz="quarter" idx="12"/>
          </p:nvPr>
        </p:nvSpPr>
        <p:spPr/>
        <p:txBody>
          <a:bodyPr>
            <a:normAutofit/>
          </a:bodyPr>
          <a:lstStyle/>
          <a:p>
            <a:pPr marL="342900" indent="-342900">
              <a:buFont typeface="Arial" panose="020B0604020202020204" pitchFamily="34" charset="0"/>
              <a:buChar char="•"/>
            </a:pPr>
            <a:r>
              <a:rPr lang="en-US" sz="2400" dirty="0"/>
              <a:t>Social capital is the </a:t>
            </a:r>
            <a:r>
              <a:rPr lang="en-US" sz="2400" b="1" dirty="0">
                <a:solidFill>
                  <a:schemeClr val="tx2"/>
                </a:solidFill>
              </a:rPr>
              <a:t>value</a:t>
            </a:r>
            <a:r>
              <a:rPr lang="en-US" sz="2400" b="1" dirty="0"/>
              <a:t> </a:t>
            </a:r>
            <a:r>
              <a:rPr lang="en-US" sz="2400" dirty="0"/>
              <a:t>of an individual’s connections to people, organizations, and institutions. It is the value we get from relationships with the people around us. </a:t>
            </a:r>
          </a:p>
          <a:p>
            <a:pPr marL="342900" indent="-342900">
              <a:buFont typeface="Arial" panose="020B0604020202020204" pitchFamily="34" charset="0"/>
              <a:buChar char="•"/>
            </a:pPr>
            <a:r>
              <a:rPr lang="en-US" sz="2400" dirty="0"/>
              <a:t>The people and organizations we are connected to make up our </a:t>
            </a:r>
            <a:r>
              <a:rPr lang="en-US" sz="2400" b="1" dirty="0">
                <a:solidFill>
                  <a:schemeClr val="tx2"/>
                </a:solidFill>
              </a:rPr>
              <a:t>network</a:t>
            </a:r>
            <a:r>
              <a:rPr lang="en-US" sz="2400" dirty="0"/>
              <a:t>. </a:t>
            </a:r>
          </a:p>
          <a:p>
            <a:pPr marL="342900" indent="-342900">
              <a:buFont typeface="Arial" panose="020B0604020202020204" pitchFamily="34" charset="0"/>
              <a:buChar char="•"/>
            </a:pPr>
            <a:r>
              <a:rPr lang="en-US" sz="2400" dirty="0"/>
              <a:t>Therefore, we can think about social capital as</a:t>
            </a:r>
            <a:r>
              <a:rPr lang="en-US" sz="2400" b="1" dirty="0"/>
              <a:t> </a:t>
            </a:r>
            <a:r>
              <a:rPr lang="en-US" sz="2400" b="1" dirty="0">
                <a:solidFill>
                  <a:schemeClr val="tx2"/>
                </a:solidFill>
              </a:rPr>
              <a:t>the value of our network</a:t>
            </a:r>
            <a:r>
              <a:rPr lang="en-US" sz="2400" dirty="0"/>
              <a:t>.</a:t>
            </a:r>
          </a:p>
          <a:p>
            <a:pPr marL="342900" indent="-342900">
              <a:buFont typeface="Arial" panose="020B0604020202020204" pitchFamily="34" charset="0"/>
              <a:buChar char="•"/>
            </a:pPr>
            <a:r>
              <a:rPr lang="en-US" sz="2400" dirty="0"/>
              <a:t>The value comes from the </a:t>
            </a:r>
            <a:r>
              <a:rPr lang="en-US" sz="2400" b="1" dirty="0">
                <a:solidFill>
                  <a:schemeClr val="tx2"/>
                </a:solidFill>
              </a:rPr>
              <a:t>quality of the relationships</a:t>
            </a:r>
            <a:r>
              <a:rPr lang="en-US" sz="2400" dirty="0"/>
              <a:t>, not only how many you have.</a:t>
            </a:r>
          </a:p>
          <a:p>
            <a:endParaRPr lang="en-US" sz="2600" dirty="0"/>
          </a:p>
          <a:p>
            <a:endParaRPr lang="en-US" sz="2600" dirty="0"/>
          </a:p>
        </p:txBody>
      </p:sp>
      <p:sp>
        <p:nvSpPr>
          <p:cNvPr id="10" name="Slide Number Placeholder 9">
            <a:extLst>
              <a:ext uri="{FF2B5EF4-FFF2-40B4-BE49-F238E27FC236}">
                <a16:creationId xmlns:a16="http://schemas.microsoft.com/office/drawing/2014/main" id="{52ED65E6-AA95-D74F-9A9B-13A196166C83}"/>
              </a:ext>
            </a:extLst>
          </p:cNvPr>
          <p:cNvSpPr>
            <a:spLocks noGrp="1"/>
          </p:cNvSpPr>
          <p:nvPr>
            <p:ph type="sldNum" sz="quarter" idx="4"/>
          </p:nvPr>
        </p:nvSpPr>
        <p:spPr>
          <a:prstGeom prst="rect">
            <a:avLst/>
          </a:prstGeom>
        </p:spPr>
        <p:txBody>
          <a:bodyPr/>
          <a:lstStyle/>
          <a:p>
            <a:fld id="{14719505-AD43-774F-936C-A3AE71DD4EEA}" type="slidenum">
              <a:rPr lang="en-GB" smtClean="0"/>
              <a:pPr/>
              <a:t>5</a:t>
            </a:fld>
            <a:endParaRPr lang="en-GB"/>
          </a:p>
        </p:txBody>
      </p:sp>
    </p:spTree>
    <p:extLst>
      <p:ext uri="{BB962C8B-B14F-4D97-AF65-F5344CB8AC3E}">
        <p14:creationId xmlns:p14="http://schemas.microsoft.com/office/powerpoint/2010/main" val="3197621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7B8DFD7-D998-E56E-AB7B-BAF228E9FB0D}"/>
              </a:ext>
            </a:extLst>
          </p:cNvPr>
          <p:cNvSpPr>
            <a:spLocks noGrp="1"/>
          </p:cNvSpPr>
          <p:nvPr>
            <p:ph type="body" idx="1"/>
          </p:nvPr>
        </p:nvSpPr>
        <p:spPr/>
        <p:txBody>
          <a:bodyPr/>
          <a:lstStyle/>
          <a:p>
            <a:r>
              <a:rPr lang="en-US" dirty="0"/>
              <a:t>Have a better quality of life</a:t>
            </a:r>
          </a:p>
        </p:txBody>
      </p:sp>
      <p:sp>
        <p:nvSpPr>
          <p:cNvPr id="3" name="Content Placeholder 2">
            <a:extLst>
              <a:ext uri="{FF2B5EF4-FFF2-40B4-BE49-F238E27FC236}">
                <a16:creationId xmlns:a16="http://schemas.microsoft.com/office/drawing/2014/main" id="{70B876AD-DBD7-3D84-FCF0-88507BB68A08}"/>
              </a:ext>
            </a:extLst>
          </p:cNvPr>
          <p:cNvSpPr>
            <a:spLocks noGrp="1"/>
          </p:cNvSpPr>
          <p:nvPr>
            <p:ph sz="half" idx="2"/>
          </p:nvPr>
        </p:nvSpPr>
        <p:spPr/>
        <p:txBody>
          <a:bodyPr/>
          <a:lstStyle/>
          <a:p>
            <a:r>
              <a:rPr lang="en-US" dirty="0"/>
              <a:t>Discover their purpose</a:t>
            </a:r>
          </a:p>
          <a:p>
            <a:r>
              <a:rPr lang="en-US" dirty="0"/>
              <a:t>Increase self-efficacy</a:t>
            </a:r>
          </a:p>
          <a:p>
            <a:r>
              <a:rPr lang="en-US" dirty="0"/>
              <a:t>Sense of belonging</a:t>
            </a:r>
          </a:p>
          <a:p>
            <a:r>
              <a:rPr lang="en-US" dirty="0"/>
              <a:t>Better relationship skills</a:t>
            </a:r>
          </a:p>
          <a:p>
            <a:r>
              <a:rPr lang="en-US" dirty="0"/>
              <a:t>Better emotional regulation</a:t>
            </a:r>
          </a:p>
          <a:p>
            <a:r>
              <a:rPr lang="en-US" dirty="0"/>
              <a:t>Growth mindset</a:t>
            </a:r>
          </a:p>
        </p:txBody>
      </p:sp>
      <p:sp>
        <p:nvSpPr>
          <p:cNvPr id="4" name="Text Placeholder 3">
            <a:extLst>
              <a:ext uri="{FF2B5EF4-FFF2-40B4-BE49-F238E27FC236}">
                <a16:creationId xmlns:a16="http://schemas.microsoft.com/office/drawing/2014/main" id="{F16A1C4B-0A09-89F7-65F2-7311A910AA4E}"/>
              </a:ext>
            </a:extLst>
          </p:cNvPr>
          <p:cNvSpPr>
            <a:spLocks noGrp="1"/>
          </p:cNvSpPr>
          <p:nvPr>
            <p:ph type="body" sz="quarter" idx="3"/>
          </p:nvPr>
        </p:nvSpPr>
        <p:spPr/>
        <p:txBody>
          <a:bodyPr/>
          <a:lstStyle/>
          <a:p>
            <a:r>
              <a:rPr lang="en-US" dirty="0"/>
              <a:t>Achieve goals</a:t>
            </a:r>
          </a:p>
        </p:txBody>
      </p:sp>
      <p:sp>
        <p:nvSpPr>
          <p:cNvPr id="5" name="Content Placeholder 4">
            <a:extLst>
              <a:ext uri="{FF2B5EF4-FFF2-40B4-BE49-F238E27FC236}">
                <a16:creationId xmlns:a16="http://schemas.microsoft.com/office/drawing/2014/main" id="{BE7B8697-EDF5-7BA6-BEC7-BB9DDC061D7A}"/>
              </a:ext>
            </a:extLst>
          </p:cNvPr>
          <p:cNvSpPr>
            <a:spLocks noGrp="1"/>
          </p:cNvSpPr>
          <p:nvPr>
            <p:ph sz="quarter" idx="4"/>
          </p:nvPr>
        </p:nvSpPr>
        <p:spPr/>
        <p:txBody>
          <a:bodyPr/>
          <a:lstStyle/>
          <a:p>
            <a:r>
              <a:rPr lang="en-US" dirty="0"/>
              <a:t>Education</a:t>
            </a:r>
          </a:p>
          <a:p>
            <a:r>
              <a:rPr lang="en-US" dirty="0"/>
              <a:t>Occupation</a:t>
            </a:r>
          </a:p>
          <a:p>
            <a:r>
              <a:rPr lang="en-US" dirty="0"/>
              <a:t>Physical</a:t>
            </a:r>
          </a:p>
          <a:p>
            <a:r>
              <a:rPr lang="en-US" dirty="0"/>
              <a:t>Psychological</a:t>
            </a:r>
          </a:p>
          <a:p>
            <a:r>
              <a:rPr lang="en-US" dirty="0"/>
              <a:t>Socio-emotional well-being</a:t>
            </a:r>
          </a:p>
          <a:p>
            <a:endParaRPr lang="en-US" dirty="0"/>
          </a:p>
        </p:txBody>
      </p:sp>
      <p:sp>
        <p:nvSpPr>
          <p:cNvPr id="6" name="Title 5">
            <a:extLst>
              <a:ext uri="{FF2B5EF4-FFF2-40B4-BE49-F238E27FC236}">
                <a16:creationId xmlns:a16="http://schemas.microsoft.com/office/drawing/2014/main" id="{2C01842B-A00E-7162-95D2-F8DED2DA415F}"/>
              </a:ext>
            </a:extLst>
          </p:cNvPr>
          <p:cNvSpPr>
            <a:spLocks noGrp="1"/>
          </p:cNvSpPr>
          <p:nvPr>
            <p:ph type="title"/>
          </p:nvPr>
        </p:nvSpPr>
        <p:spPr/>
        <p:txBody>
          <a:bodyPr>
            <a:normAutofit/>
          </a:bodyPr>
          <a:lstStyle/>
          <a:p>
            <a:r>
              <a:rPr lang="en-US" dirty="0"/>
              <a:t>Social capital makes it easier for young people to:</a:t>
            </a:r>
          </a:p>
        </p:txBody>
      </p:sp>
    </p:spTree>
    <p:extLst>
      <p:ext uri="{BB962C8B-B14F-4D97-AF65-F5344CB8AC3E}">
        <p14:creationId xmlns:p14="http://schemas.microsoft.com/office/powerpoint/2010/main" val="876752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7375A5-1538-34CC-C4CA-07EDFF0C3EFE}"/>
              </a:ext>
            </a:extLst>
          </p:cNvPr>
          <p:cNvSpPr>
            <a:spLocks noGrp="1"/>
          </p:cNvSpPr>
          <p:nvPr>
            <p:ph idx="1"/>
          </p:nvPr>
        </p:nvSpPr>
        <p:spPr/>
        <p:txBody>
          <a:bodyPr/>
          <a:lstStyle/>
          <a:p>
            <a:pPr marL="0" indent="0">
              <a:buNone/>
            </a:pPr>
            <a:r>
              <a:rPr lang="en-US" dirty="0"/>
              <a:t>Close connections with adults and peers that help young people thrive</a:t>
            </a:r>
          </a:p>
          <a:p>
            <a:pPr marL="342900" indent="-342900">
              <a:spcBef>
                <a:spcPts val="600"/>
              </a:spcBef>
              <a:spcAft>
                <a:spcPts val="600"/>
              </a:spcAft>
              <a:buFont typeface="+mj-lt"/>
              <a:buAutoNum type="arabicPeriod"/>
            </a:pPr>
            <a:r>
              <a:rPr lang="en-US" sz="2400" b="1" dirty="0"/>
              <a:t>Express Care </a:t>
            </a:r>
            <a:r>
              <a:rPr lang="en-US" sz="2400" dirty="0"/>
              <a:t>– Show me that I matter to you.</a:t>
            </a:r>
          </a:p>
          <a:p>
            <a:pPr marL="342900" indent="-342900">
              <a:spcBef>
                <a:spcPts val="600"/>
              </a:spcBef>
              <a:spcAft>
                <a:spcPts val="600"/>
              </a:spcAft>
              <a:buFont typeface="+mj-lt"/>
              <a:buAutoNum type="arabicPeriod"/>
            </a:pPr>
            <a:r>
              <a:rPr lang="en-US" sz="2400" b="1" dirty="0"/>
              <a:t>Challenge Growth</a:t>
            </a:r>
            <a:r>
              <a:rPr lang="en-US" sz="2400" dirty="0"/>
              <a:t> – Push me to keep getting better.</a:t>
            </a:r>
          </a:p>
          <a:p>
            <a:pPr marL="342900" indent="-342900">
              <a:spcBef>
                <a:spcPts val="600"/>
              </a:spcBef>
              <a:spcAft>
                <a:spcPts val="600"/>
              </a:spcAft>
              <a:buFont typeface="+mj-lt"/>
              <a:buAutoNum type="arabicPeriod"/>
            </a:pPr>
            <a:r>
              <a:rPr lang="en-US" sz="2400" b="1" dirty="0"/>
              <a:t>Provide Support </a:t>
            </a:r>
            <a:r>
              <a:rPr lang="en-US" sz="2400" dirty="0"/>
              <a:t>– Help me complete tasks and achieve goals.</a:t>
            </a:r>
          </a:p>
          <a:p>
            <a:pPr marL="342900" indent="-342900">
              <a:spcBef>
                <a:spcPts val="600"/>
              </a:spcBef>
              <a:spcAft>
                <a:spcPts val="600"/>
              </a:spcAft>
              <a:buFont typeface="+mj-lt"/>
              <a:buAutoNum type="arabicPeriod"/>
            </a:pPr>
            <a:r>
              <a:rPr lang="en-US" sz="2400" b="1" dirty="0"/>
              <a:t>Share Power </a:t>
            </a:r>
            <a:r>
              <a:rPr lang="en-US" sz="2400" dirty="0"/>
              <a:t>– Treat me with respect and give me a say.</a:t>
            </a:r>
          </a:p>
          <a:p>
            <a:pPr marL="342900" indent="-342900">
              <a:spcBef>
                <a:spcPts val="600"/>
              </a:spcBef>
              <a:spcAft>
                <a:spcPts val="600"/>
              </a:spcAft>
              <a:buFont typeface="+mj-lt"/>
              <a:buAutoNum type="arabicPeriod"/>
            </a:pPr>
            <a:r>
              <a:rPr lang="en-US" sz="2400" b="1" dirty="0"/>
              <a:t>Expand Possibilities </a:t>
            </a:r>
            <a:r>
              <a:rPr lang="en-US" sz="2400" dirty="0"/>
              <a:t>– Connect me with people and places that broaden my world.</a:t>
            </a:r>
          </a:p>
        </p:txBody>
      </p:sp>
      <p:sp>
        <p:nvSpPr>
          <p:cNvPr id="3" name="Title 2">
            <a:extLst>
              <a:ext uri="{FF2B5EF4-FFF2-40B4-BE49-F238E27FC236}">
                <a16:creationId xmlns:a16="http://schemas.microsoft.com/office/drawing/2014/main" id="{B61136DC-7127-001F-C77D-CBA0EE7DAFA4}"/>
              </a:ext>
            </a:extLst>
          </p:cNvPr>
          <p:cNvSpPr>
            <a:spLocks noGrp="1"/>
          </p:cNvSpPr>
          <p:nvPr>
            <p:ph type="title"/>
          </p:nvPr>
        </p:nvSpPr>
        <p:spPr/>
        <p:txBody>
          <a:bodyPr/>
          <a:lstStyle/>
          <a:p>
            <a:r>
              <a:rPr lang="en-US" dirty="0"/>
              <a:t>Developmental Relationships Framework</a:t>
            </a:r>
          </a:p>
        </p:txBody>
      </p:sp>
    </p:spTree>
    <p:extLst>
      <p:ext uri="{BB962C8B-B14F-4D97-AF65-F5344CB8AC3E}">
        <p14:creationId xmlns:p14="http://schemas.microsoft.com/office/powerpoint/2010/main" val="3638167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5">
            <a:extLst>
              <a:ext uri="{FF2B5EF4-FFF2-40B4-BE49-F238E27FC236}">
                <a16:creationId xmlns:a16="http://schemas.microsoft.com/office/drawing/2014/main" id="{EC7C7C78-A281-F02E-7C49-4256C5E3BDF9}"/>
              </a:ext>
            </a:extLst>
          </p:cNvPr>
          <p:cNvSpPr>
            <a:spLocks noGrp="1"/>
          </p:cNvSpPr>
          <p:nvPr>
            <p:ph type="title"/>
          </p:nvPr>
        </p:nvSpPr>
        <p:spPr/>
        <p:txBody>
          <a:bodyPr/>
          <a:lstStyle/>
          <a:p>
            <a:r>
              <a:rPr lang="en-US" dirty="0"/>
              <a:t>My Developmental Relationships Map</a:t>
            </a:r>
          </a:p>
        </p:txBody>
      </p:sp>
      <p:sp>
        <p:nvSpPr>
          <p:cNvPr id="10" name="Slide Number Placeholder 9">
            <a:extLst>
              <a:ext uri="{FF2B5EF4-FFF2-40B4-BE49-F238E27FC236}">
                <a16:creationId xmlns:a16="http://schemas.microsoft.com/office/drawing/2014/main" id="{52ED65E6-AA95-D74F-9A9B-13A196166C83}"/>
              </a:ext>
            </a:extLst>
          </p:cNvPr>
          <p:cNvSpPr>
            <a:spLocks noGrp="1"/>
          </p:cNvSpPr>
          <p:nvPr>
            <p:ph type="sldNum" sz="quarter" idx="4294967295"/>
          </p:nvPr>
        </p:nvSpPr>
        <p:spPr>
          <a:xfrm>
            <a:off x="11453813" y="6221413"/>
            <a:ext cx="738187" cy="365125"/>
          </a:xfrm>
          <a:prstGeom prst="rect">
            <a:avLst/>
          </a:prstGeom>
        </p:spPr>
        <p:txBody>
          <a:bodyPr/>
          <a:lstStyle/>
          <a:p>
            <a:fld id="{14719505-AD43-774F-936C-A3AE71DD4EEA}" type="slidenum">
              <a:rPr lang="en-GB" smtClean="0"/>
              <a:pPr/>
              <a:t>8</a:t>
            </a:fld>
            <a:endParaRPr lang="en-GB"/>
          </a:p>
        </p:txBody>
      </p:sp>
      <p:sp>
        <p:nvSpPr>
          <p:cNvPr id="3" name="TextBox 2">
            <a:extLst>
              <a:ext uri="{FF2B5EF4-FFF2-40B4-BE49-F238E27FC236}">
                <a16:creationId xmlns:a16="http://schemas.microsoft.com/office/drawing/2014/main" id="{6433BC34-729F-423E-3895-9F6D8CBDE879}"/>
              </a:ext>
            </a:extLst>
          </p:cNvPr>
          <p:cNvSpPr txBox="1"/>
          <p:nvPr/>
        </p:nvSpPr>
        <p:spPr>
          <a:xfrm>
            <a:off x="1534602" y="1534952"/>
            <a:ext cx="2462443" cy="834283"/>
          </a:xfrm>
          <a:prstGeom prst="rect">
            <a:avLst/>
          </a:prstGeom>
          <a:noFill/>
        </p:spPr>
        <p:txBody>
          <a:bodyPr wrap="square" rtlCol="0">
            <a:noAutofit/>
          </a:bodyPr>
          <a:lstStyle/>
          <a:p>
            <a:pPr algn="ctr">
              <a:spcBef>
                <a:spcPts val="1200"/>
              </a:spcBef>
            </a:pPr>
            <a:r>
              <a:rPr lang="en-US" sz="1400" b="1" dirty="0">
                <a:solidFill>
                  <a:schemeClr val="accent6">
                    <a:lumMod val="75000"/>
                  </a:schemeClr>
                </a:solidFill>
                <a:latin typeface="Noto Sans" panose="020B0502040504020204" pitchFamily="34" charset="0"/>
                <a:ea typeface="Noto Sans" panose="020B0502040504020204" pitchFamily="34" charset="0"/>
                <a:cs typeface="Noto Sans" panose="020B0502040504020204" pitchFamily="34" charset="0"/>
              </a:rPr>
              <a:t>Express Care: </a:t>
            </a:r>
            <a:r>
              <a:rPr lang="en-US" sz="1400" dirty="0">
                <a:latin typeface="Noto Sans" panose="020B0502040504020204" pitchFamily="34" charset="0"/>
                <a:ea typeface="Noto Sans" panose="020B0502040504020204" pitchFamily="34" charset="0"/>
                <a:cs typeface="Noto Sans" panose="020B0502040504020204" pitchFamily="34" charset="0"/>
              </a:rPr>
              <a:t>A teacher who always asks for updates on my hobbies</a:t>
            </a:r>
            <a:endParaRPr lang="en-US" sz="1400" b="1"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 name="TextBox 3">
            <a:extLst>
              <a:ext uri="{FF2B5EF4-FFF2-40B4-BE49-F238E27FC236}">
                <a16:creationId xmlns:a16="http://schemas.microsoft.com/office/drawing/2014/main" id="{437086B1-310A-D597-A23B-26465C13F6D8}"/>
              </a:ext>
            </a:extLst>
          </p:cNvPr>
          <p:cNvSpPr txBox="1"/>
          <p:nvPr/>
        </p:nvSpPr>
        <p:spPr>
          <a:xfrm>
            <a:off x="8406200" y="1534952"/>
            <a:ext cx="2331205" cy="1082791"/>
          </a:xfrm>
          <a:prstGeom prst="rect">
            <a:avLst/>
          </a:prstGeom>
          <a:noFill/>
        </p:spPr>
        <p:txBody>
          <a:bodyPr wrap="square" rtlCol="0">
            <a:noAutofit/>
          </a:bodyPr>
          <a:lstStyle/>
          <a:p>
            <a:pPr algn="ctr">
              <a:spcBef>
                <a:spcPts val="1200"/>
              </a:spcBef>
            </a:pPr>
            <a:r>
              <a:rPr lang="en-US" sz="1400" b="1" dirty="0">
                <a:solidFill>
                  <a:srgbClr val="7030A0"/>
                </a:solidFill>
                <a:latin typeface="Noto Sans" panose="020B0502040504020204" pitchFamily="34" charset="0"/>
                <a:ea typeface="Noto Sans" panose="020B0502040504020204" pitchFamily="34" charset="0"/>
                <a:cs typeface="Noto Sans" panose="020B0502040504020204" pitchFamily="34" charset="0"/>
              </a:rPr>
              <a:t>Challenge Growth: </a:t>
            </a:r>
            <a:r>
              <a:rPr lang="en-US" sz="1400" dirty="0">
                <a:latin typeface="Noto Sans" panose="020B0502040504020204" pitchFamily="34" charset="0"/>
                <a:ea typeface="Noto Sans" panose="020B0502040504020204" pitchFamily="34" charset="0"/>
                <a:cs typeface="Noto Sans" panose="020B0502040504020204" pitchFamily="34" charset="0"/>
              </a:rPr>
              <a:t>A program facilitator who pushes my group to work out our differences</a:t>
            </a:r>
            <a:endParaRPr lang="en-US" sz="1400" b="1" dirty="0">
              <a:latin typeface="Noto Sans" panose="020B0502040504020204" pitchFamily="34" charset="0"/>
              <a:ea typeface="Noto Sans" panose="020B0502040504020204" pitchFamily="34" charset="0"/>
              <a:cs typeface="Noto Sans" panose="020B0502040504020204" pitchFamily="34" charset="0"/>
            </a:endParaRPr>
          </a:p>
        </p:txBody>
      </p:sp>
      <p:sp>
        <p:nvSpPr>
          <p:cNvPr id="5" name="TextBox 4">
            <a:extLst>
              <a:ext uri="{FF2B5EF4-FFF2-40B4-BE49-F238E27FC236}">
                <a16:creationId xmlns:a16="http://schemas.microsoft.com/office/drawing/2014/main" id="{151D8042-FC0A-138A-8DC8-DFF84A1B40EE}"/>
              </a:ext>
            </a:extLst>
          </p:cNvPr>
          <p:cNvSpPr txBox="1"/>
          <p:nvPr/>
        </p:nvSpPr>
        <p:spPr>
          <a:xfrm>
            <a:off x="1205442" y="3994875"/>
            <a:ext cx="2462443" cy="1425518"/>
          </a:xfrm>
          <a:prstGeom prst="rect">
            <a:avLst/>
          </a:prstGeom>
          <a:noFill/>
        </p:spPr>
        <p:txBody>
          <a:bodyPr wrap="square" rtlCol="0">
            <a:noAutofit/>
          </a:bodyPr>
          <a:lstStyle/>
          <a:p>
            <a:pPr algn="ctr">
              <a:spcBef>
                <a:spcPts val="1200"/>
              </a:spcBef>
            </a:pPr>
            <a:r>
              <a:rPr lang="en-US" sz="1400" b="1" dirty="0">
                <a:solidFill>
                  <a:schemeClr val="accent1">
                    <a:lumMod val="50000"/>
                  </a:schemeClr>
                </a:solidFill>
                <a:latin typeface="Noto Sans" panose="020B0502040504020204" pitchFamily="34" charset="0"/>
                <a:ea typeface="Noto Sans" panose="020B0502040504020204" pitchFamily="34" charset="0"/>
                <a:cs typeface="Noto Sans" panose="020B0502040504020204" pitchFamily="34" charset="0"/>
              </a:rPr>
              <a:t>Provide Support: </a:t>
            </a:r>
            <a:r>
              <a:rPr lang="en-US" sz="1400" dirty="0">
                <a:latin typeface="Noto Sans" panose="020B0502040504020204" pitchFamily="34" charset="0"/>
                <a:ea typeface="Noto Sans" panose="020B0502040504020204" pitchFamily="34" charset="0"/>
                <a:cs typeface="Noto Sans" panose="020B0502040504020204" pitchFamily="34" charset="0"/>
              </a:rPr>
              <a:t>A classmate who offers to study with me for a difficult test</a:t>
            </a:r>
            <a:endParaRPr lang="en-US" sz="1400" b="1" dirty="0">
              <a:latin typeface="Noto Sans" panose="020B0502040504020204" pitchFamily="34" charset="0"/>
              <a:ea typeface="Noto Sans" panose="020B0502040504020204" pitchFamily="34" charset="0"/>
              <a:cs typeface="Noto Sans" panose="020B0502040504020204" pitchFamily="34" charset="0"/>
            </a:endParaRPr>
          </a:p>
        </p:txBody>
      </p:sp>
      <p:sp>
        <p:nvSpPr>
          <p:cNvPr id="6" name="TextBox 5">
            <a:extLst>
              <a:ext uri="{FF2B5EF4-FFF2-40B4-BE49-F238E27FC236}">
                <a16:creationId xmlns:a16="http://schemas.microsoft.com/office/drawing/2014/main" id="{82312ED1-94A6-8EEE-ECEF-94810FF731DD}"/>
              </a:ext>
            </a:extLst>
          </p:cNvPr>
          <p:cNvSpPr txBox="1"/>
          <p:nvPr/>
        </p:nvSpPr>
        <p:spPr>
          <a:xfrm>
            <a:off x="4430508" y="5935196"/>
            <a:ext cx="3330982" cy="667327"/>
          </a:xfrm>
          <a:prstGeom prst="rect">
            <a:avLst/>
          </a:prstGeom>
          <a:noFill/>
        </p:spPr>
        <p:txBody>
          <a:bodyPr wrap="square" rtlCol="0">
            <a:noAutofit/>
          </a:bodyPr>
          <a:lstStyle/>
          <a:p>
            <a:pPr algn="ctr">
              <a:spcBef>
                <a:spcPts val="1200"/>
              </a:spcBef>
            </a:pPr>
            <a:r>
              <a:rPr lang="en-US" sz="1400" b="1" dirty="0">
                <a:solidFill>
                  <a:schemeClr val="accent2">
                    <a:lumMod val="50000"/>
                  </a:schemeClr>
                </a:solidFill>
                <a:latin typeface="Noto Sans" panose="020B0502040504020204" pitchFamily="34" charset="0"/>
                <a:ea typeface="Noto Sans" panose="020B0502040504020204" pitchFamily="34" charset="0"/>
                <a:cs typeface="Noto Sans" panose="020B0502040504020204" pitchFamily="34" charset="0"/>
              </a:rPr>
              <a:t>Share Power: </a:t>
            </a:r>
            <a:r>
              <a:rPr lang="en-US" sz="1400" dirty="0">
                <a:latin typeface="Noto Sans" panose="020B0502040504020204" pitchFamily="34" charset="0"/>
                <a:ea typeface="Noto Sans" panose="020B0502040504020204" pitchFamily="34" charset="0"/>
                <a:cs typeface="Noto Sans" panose="020B0502040504020204" pitchFamily="34" charset="0"/>
              </a:rPr>
              <a:t>A camp group leader who lets me help make the schedule</a:t>
            </a:r>
            <a:endParaRPr lang="en-US" sz="1400" b="1" dirty="0">
              <a:latin typeface="Noto Sans" panose="020B0502040504020204" pitchFamily="34" charset="0"/>
              <a:ea typeface="Noto Sans" panose="020B0502040504020204" pitchFamily="34" charset="0"/>
              <a:cs typeface="Noto Sans" panose="020B0502040504020204" pitchFamily="34" charset="0"/>
            </a:endParaRPr>
          </a:p>
        </p:txBody>
      </p:sp>
      <p:sp>
        <p:nvSpPr>
          <p:cNvPr id="7" name="TextBox 6">
            <a:extLst>
              <a:ext uri="{FF2B5EF4-FFF2-40B4-BE49-F238E27FC236}">
                <a16:creationId xmlns:a16="http://schemas.microsoft.com/office/drawing/2014/main" id="{0A4C9B83-EF5C-77B9-6D6F-EE1D2D352093}"/>
              </a:ext>
            </a:extLst>
          </p:cNvPr>
          <p:cNvSpPr txBox="1"/>
          <p:nvPr/>
        </p:nvSpPr>
        <p:spPr>
          <a:xfrm>
            <a:off x="8524115" y="3994875"/>
            <a:ext cx="2331204" cy="1082791"/>
          </a:xfrm>
          <a:prstGeom prst="rect">
            <a:avLst/>
          </a:prstGeom>
          <a:noFill/>
        </p:spPr>
        <p:txBody>
          <a:bodyPr wrap="square" rtlCol="0">
            <a:noAutofit/>
          </a:bodyPr>
          <a:lstStyle/>
          <a:p>
            <a:pPr algn="ctr">
              <a:spcBef>
                <a:spcPts val="1200"/>
              </a:spcBef>
            </a:pPr>
            <a:r>
              <a:rPr lang="en-US" sz="1400" b="1" dirty="0">
                <a:solidFill>
                  <a:schemeClr val="accent4">
                    <a:lumMod val="75000"/>
                  </a:schemeClr>
                </a:solidFill>
                <a:latin typeface="Noto Sans" panose="020B0502040504020204" pitchFamily="34" charset="0"/>
                <a:ea typeface="Noto Sans" panose="020B0502040504020204" pitchFamily="34" charset="0"/>
                <a:cs typeface="Noto Sans" panose="020B0502040504020204" pitchFamily="34" charset="0"/>
              </a:rPr>
              <a:t>Expand Possibilities: </a:t>
            </a:r>
            <a:r>
              <a:rPr lang="en-US" sz="1400" dirty="0">
                <a:latin typeface="Noto Sans" panose="020B0502040504020204" pitchFamily="34" charset="0"/>
                <a:ea typeface="Noto Sans" panose="020B0502040504020204" pitchFamily="34" charset="0"/>
                <a:cs typeface="Noto Sans" panose="020B0502040504020204" pitchFamily="34" charset="0"/>
              </a:rPr>
              <a:t>A school counselor that recommends university programs</a:t>
            </a:r>
            <a:endParaRPr lang="en-US" sz="1400" b="1" dirty="0">
              <a:latin typeface="Noto Sans" panose="020B0502040504020204" pitchFamily="34" charset="0"/>
              <a:ea typeface="Noto Sans" panose="020B0502040504020204" pitchFamily="34" charset="0"/>
              <a:cs typeface="Noto Sans" panose="020B0502040504020204" pitchFamily="34" charset="0"/>
            </a:endParaRPr>
          </a:p>
        </p:txBody>
      </p:sp>
      <p:grpSp>
        <p:nvGrpSpPr>
          <p:cNvPr id="8" name="Group 7">
            <a:extLst>
              <a:ext uri="{FF2B5EF4-FFF2-40B4-BE49-F238E27FC236}">
                <a16:creationId xmlns:a16="http://schemas.microsoft.com/office/drawing/2014/main" id="{AB58B44E-3955-0FDF-2084-8F20E102C7F9}"/>
              </a:ext>
            </a:extLst>
          </p:cNvPr>
          <p:cNvGrpSpPr/>
          <p:nvPr/>
        </p:nvGrpSpPr>
        <p:grpSpPr>
          <a:xfrm>
            <a:off x="3785800" y="1401104"/>
            <a:ext cx="4620400" cy="4580634"/>
            <a:chOff x="3785800" y="1073555"/>
            <a:chExt cx="4620400" cy="4580634"/>
          </a:xfrm>
        </p:grpSpPr>
        <p:pic>
          <p:nvPicPr>
            <p:cNvPr id="2" name="Picture 1" descr="A diagram of a circle&#10;&#10;Description automatically generated with medium confidence">
              <a:extLst>
                <a:ext uri="{FF2B5EF4-FFF2-40B4-BE49-F238E27FC236}">
                  <a16:creationId xmlns:a16="http://schemas.microsoft.com/office/drawing/2014/main" id="{360BBE2B-0716-E707-5897-E257698F3441}"/>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785800" y="1073555"/>
              <a:ext cx="4620400" cy="4580634"/>
            </a:xfrm>
            <a:prstGeom prst="ellipse">
              <a:avLst/>
            </a:prstGeom>
          </p:spPr>
        </p:pic>
        <p:sp>
          <p:nvSpPr>
            <p:cNvPr id="11" name="TextBox 10">
              <a:extLst>
                <a:ext uri="{FF2B5EF4-FFF2-40B4-BE49-F238E27FC236}">
                  <a16:creationId xmlns:a16="http://schemas.microsoft.com/office/drawing/2014/main" id="{54385C52-D0D5-48F7-4B80-5DA8F182709D}"/>
                </a:ext>
              </a:extLst>
            </p:cNvPr>
            <p:cNvSpPr txBox="1"/>
            <p:nvPr/>
          </p:nvSpPr>
          <p:spPr>
            <a:xfrm>
              <a:off x="5287224" y="1460093"/>
              <a:ext cx="1617552" cy="222640"/>
            </a:xfrm>
            <a:prstGeom prst="rect">
              <a:avLst/>
            </a:prstGeom>
            <a:solidFill>
              <a:schemeClr val="bg1"/>
            </a:solidFill>
            <a:ln>
              <a:noFill/>
            </a:ln>
          </p:spPr>
          <p:txBody>
            <a:bodyPr wrap="square" rtlCol="0">
              <a:prstTxWarp prst="textArchUp">
                <a:avLst>
                  <a:gd name="adj" fmla="val 11058070"/>
                </a:avLst>
              </a:prstTxWarp>
              <a:noAutofit/>
            </a:bodyPr>
            <a:lstStyle/>
            <a:p>
              <a:pPr algn="ctr"/>
              <a:r>
                <a:rPr lang="en-US" sz="1200" dirty="0">
                  <a:solidFill>
                    <a:srgbClr val="000000"/>
                  </a:solidFill>
                </a:rPr>
                <a:t>Broader Community</a:t>
              </a:r>
            </a:p>
          </p:txBody>
        </p:sp>
        <p:sp>
          <p:nvSpPr>
            <p:cNvPr id="12" name="TextBox 11">
              <a:extLst>
                <a:ext uri="{FF2B5EF4-FFF2-40B4-BE49-F238E27FC236}">
                  <a16:creationId xmlns:a16="http://schemas.microsoft.com/office/drawing/2014/main" id="{004931FB-DD7C-E59F-AEAA-7B4FA5761C60}"/>
                </a:ext>
              </a:extLst>
            </p:cNvPr>
            <p:cNvSpPr txBox="1"/>
            <p:nvPr/>
          </p:nvSpPr>
          <p:spPr>
            <a:xfrm>
              <a:off x="5603996" y="1956599"/>
              <a:ext cx="984008" cy="170174"/>
            </a:xfrm>
            <a:prstGeom prst="rect">
              <a:avLst/>
            </a:prstGeom>
            <a:solidFill>
              <a:schemeClr val="bg1"/>
            </a:solidFill>
            <a:ln>
              <a:noFill/>
            </a:ln>
          </p:spPr>
          <p:txBody>
            <a:bodyPr wrap="square" rtlCol="0">
              <a:prstTxWarp prst="textArchUp">
                <a:avLst>
                  <a:gd name="adj" fmla="val 11058070"/>
                </a:avLst>
              </a:prstTxWarp>
              <a:noAutofit/>
            </a:bodyPr>
            <a:lstStyle/>
            <a:p>
              <a:pPr algn="ctr"/>
              <a:r>
                <a:rPr lang="en-US" sz="1200" dirty="0">
                  <a:solidFill>
                    <a:srgbClr val="000000"/>
                  </a:solidFill>
                </a:rPr>
                <a:t>Youth Programs</a:t>
              </a:r>
            </a:p>
          </p:txBody>
        </p:sp>
        <p:sp>
          <p:nvSpPr>
            <p:cNvPr id="14" name="TextBox 13">
              <a:extLst>
                <a:ext uri="{FF2B5EF4-FFF2-40B4-BE49-F238E27FC236}">
                  <a16:creationId xmlns:a16="http://schemas.microsoft.com/office/drawing/2014/main" id="{F0F8BEEB-C8A4-EA78-29B1-B162BFB8F6A1}"/>
                </a:ext>
              </a:extLst>
            </p:cNvPr>
            <p:cNvSpPr txBox="1"/>
            <p:nvPr/>
          </p:nvSpPr>
          <p:spPr>
            <a:xfrm>
              <a:off x="5818768" y="2400639"/>
              <a:ext cx="554463" cy="170174"/>
            </a:xfrm>
            <a:prstGeom prst="rect">
              <a:avLst/>
            </a:prstGeom>
            <a:solidFill>
              <a:schemeClr val="bg1"/>
            </a:solidFill>
            <a:ln>
              <a:noFill/>
            </a:ln>
          </p:spPr>
          <p:txBody>
            <a:bodyPr wrap="square" rtlCol="0">
              <a:prstTxWarp prst="textArchUp">
                <a:avLst>
                  <a:gd name="adj" fmla="val 11058070"/>
                </a:avLst>
              </a:prstTxWarp>
              <a:noAutofit/>
            </a:bodyPr>
            <a:lstStyle/>
            <a:p>
              <a:pPr algn="ctr"/>
              <a:r>
                <a:rPr lang="en-US" sz="1200" dirty="0">
                  <a:solidFill>
                    <a:srgbClr val="000000"/>
                  </a:solidFill>
                </a:rPr>
                <a:t>School</a:t>
              </a:r>
            </a:p>
          </p:txBody>
        </p:sp>
        <p:sp>
          <p:nvSpPr>
            <p:cNvPr id="15" name="TextBox 14">
              <a:extLst>
                <a:ext uri="{FF2B5EF4-FFF2-40B4-BE49-F238E27FC236}">
                  <a16:creationId xmlns:a16="http://schemas.microsoft.com/office/drawing/2014/main" id="{6465C708-C4A7-BA6F-3D0B-E23395E2B180}"/>
                </a:ext>
              </a:extLst>
            </p:cNvPr>
            <p:cNvSpPr txBox="1"/>
            <p:nvPr/>
          </p:nvSpPr>
          <p:spPr>
            <a:xfrm>
              <a:off x="5603995" y="2817017"/>
              <a:ext cx="984008" cy="447739"/>
            </a:xfrm>
            <a:prstGeom prst="rect">
              <a:avLst/>
            </a:prstGeom>
            <a:solidFill>
              <a:schemeClr val="bg1"/>
            </a:solidFill>
            <a:ln>
              <a:noFill/>
            </a:ln>
          </p:spPr>
          <p:txBody>
            <a:bodyPr wrap="square" rtlCol="0">
              <a:prstTxWarp prst="textArchUp">
                <a:avLst>
                  <a:gd name="adj" fmla="val 10541297"/>
                </a:avLst>
              </a:prstTxWarp>
              <a:noAutofit/>
            </a:bodyPr>
            <a:lstStyle/>
            <a:p>
              <a:pPr algn="ctr"/>
              <a:r>
                <a:rPr lang="en-US" sz="1200" dirty="0">
                  <a:solidFill>
                    <a:srgbClr val="000000"/>
                  </a:solidFill>
                </a:rPr>
                <a:t>Family/Friends</a:t>
              </a:r>
            </a:p>
          </p:txBody>
        </p:sp>
      </p:grpSp>
    </p:spTree>
    <p:extLst>
      <p:ext uri="{BB962C8B-B14F-4D97-AF65-F5344CB8AC3E}">
        <p14:creationId xmlns:p14="http://schemas.microsoft.com/office/powerpoint/2010/main" val="1005332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08AC7D-2B30-7C76-E737-164E7A8AE471}"/>
              </a:ext>
            </a:extLst>
          </p:cNvPr>
          <p:cNvSpPr>
            <a:spLocks noGrp="1"/>
          </p:cNvSpPr>
          <p:nvPr>
            <p:ph idx="1"/>
          </p:nvPr>
        </p:nvSpPr>
        <p:spPr/>
        <p:txBody>
          <a:bodyPr>
            <a:normAutofit/>
          </a:bodyPr>
          <a:lstStyle/>
          <a:p>
            <a:r>
              <a:rPr lang="en-US" dirty="0"/>
              <a:t>Where do you have the most developmental relationships (e.g., school, community, etc.)? </a:t>
            </a:r>
          </a:p>
          <a:p>
            <a:r>
              <a:rPr lang="en-US" dirty="0"/>
              <a:t>Where do you have fewer developmental relationships?</a:t>
            </a:r>
          </a:p>
          <a:p>
            <a:r>
              <a:rPr lang="en-US" dirty="0"/>
              <a:t>Which elements do you experience the most (e.g., express care, challenge growth, etc</a:t>
            </a:r>
            <a:r>
              <a:rPr lang="en-US"/>
              <a:t>.)? </a:t>
            </a:r>
          </a:p>
          <a:p>
            <a:r>
              <a:rPr lang="en-US"/>
              <a:t>Which </a:t>
            </a:r>
            <a:r>
              <a:rPr lang="en-US" dirty="0"/>
              <a:t>elements do you experience the least?</a:t>
            </a:r>
          </a:p>
          <a:p>
            <a:r>
              <a:rPr lang="en-US" dirty="0"/>
              <a:t>What surprised you as you reflected on your relationships?</a:t>
            </a:r>
          </a:p>
        </p:txBody>
      </p:sp>
      <p:sp>
        <p:nvSpPr>
          <p:cNvPr id="3" name="Title 2">
            <a:extLst>
              <a:ext uri="{FF2B5EF4-FFF2-40B4-BE49-F238E27FC236}">
                <a16:creationId xmlns:a16="http://schemas.microsoft.com/office/drawing/2014/main" id="{4EBE7D09-72EE-9156-9775-2479E6F93851}"/>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2377356283"/>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Props1.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6923</TotalTime>
  <Words>1665</Words>
  <Application>Microsoft Office PowerPoint</Application>
  <PresentationFormat>Widescreen</PresentationFormat>
  <Paragraphs>193</Paragraphs>
  <Slides>20</Slides>
  <Notes>9</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Calibri</vt:lpstr>
      <vt:lpstr>GE Inspira Sans</vt:lpstr>
      <vt:lpstr>Noto Sans</vt:lpstr>
      <vt:lpstr>System Font Regular</vt:lpstr>
      <vt:lpstr>Wingdings</vt:lpstr>
      <vt:lpstr>Office Theme</vt:lpstr>
      <vt:lpstr>fhi-360-powerpoint-template-option-a-noto-sans-font</vt:lpstr>
      <vt:lpstr>4.7: Social Capital and Mentoring</vt:lpstr>
      <vt:lpstr>PowerPoint Presentation</vt:lpstr>
      <vt:lpstr>Session 4.7 Competency Connection</vt:lpstr>
      <vt:lpstr>My name is ______, and I am bringing ______ on the journey to success.</vt:lpstr>
      <vt:lpstr>What is Social Capital?</vt:lpstr>
      <vt:lpstr>Social capital makes it easier for young people to:</vt:lpstr>
      <vt:lpstr>Developmental Relationships Framework</vt:lpstr>
      <vt:lpstr>My Developmental Relationships Map</vt:lpstr>
      <vt:lpstr>Reflection Questions</vt:lpstr>
      <vt:lpstr>Mentoring</vt:lpstr>
      <vt:lpstr>What is a mentor?</vt:lpstr>
      <vt:lpstr>5 Essentials of a Mentoring Partnership</vt:lpstr>
      <vt:lpstr>Mentee Role</vt:lpstr>
      <vt:lpstr>Mentor Responsibilities</vt:lpstr>
      <vt:lpstr>Dos and Don’ts of Mentoring</vt:lpstr>
      <vt:lpstr>5 ½ Mentors</vt:lpstr>
      <vt:lpstr>Reflection Questions</vt:lpstr>
      <vt:lpstr>Identify your 5 ½ mentors</vt:lpstr>
      <vt:lpstr>PowerPoint Presentation</vt:lpstr>
      <vt:lpstr>Skill Builder Challenge: Words of Wisdom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25</cp:revision>
  <dcterms:created xsi:type="dcterms:W3CDTF">2023-03-21T16:04:53Z</dcterms:created>
  <dcterms:modified xsi:type="dcterms:W3CDTF">2026-05-18T18:37:37Z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